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5544800" cy="10058400"/>
  <p:notesSz cx="6858000" cy="9144000"/>
  <p:embeddedFontLst>
    <p:embeddedFont>
      <p:font typeface="Arial Black" panose="020B0A04020102020204" pitchFamily="34" charset="0"/>
      <p:bold r:id="rId5"/>
    </p:embeddedFont>
    <p:embeddedFont>
      <p:font typeface="Century Gothic" panose="020B050202020202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4896" userDrawn="1">
          <p15:clr>
            <a:srgbClr val="A4A3A4"/>
          </p15:clr>
        </p15:guide>
        <p15:guide id="3" pos="292" userDrawn="1">
          <p15:clr>
            <a:srgbClr val="A4A3A4"/>
          </p15:clr>
        </p15:guide>
        <p15:guide id="4" pos="9500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6" orient="horz" pos="6048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DhmfJdpEQH4VKsHhDhhgheMlj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7" d="100"/>
          <a:sy n="47" d="100"/>
        </p:scale>
        <p:origin x="832" y="68"/>
      </p:cViewPr>
      <p:guideLst>
        <p:guide orient="horz" pos="3168"/>
        <p:guide pos="4896"/>
        <p:guide pos="292"/>
        <p:guide pos="9500"/>
        <p:guide orient="horz" pos="288"/>
        <p:guide orient="horz"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73864" y="685800"/>
            <a:ext cx="4710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5110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165860" y="1646134"/>
            <a:ext cx="13213200" cy="3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943100" y="5282994"/>
            <a:ext cx="11658600" cy="24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60610" y="2507620"/>
            <a:ext cx="13407300" cy="4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60610" y="6731220"/>
            <a:ext cx="134073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786955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070730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070731" y="2465708"/>
            <a:ext cx="65763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070731" y="3674113"/>
            <a:ext cx="65763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7869556" y="2465708"/>
            <a:ext cx="66087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7869556" y="3674113"/>
            <a:ext cx="66087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4581495" y="-835114"/>
            <a:ext cx="6381900" cy="13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538196" y="3121517"/>
            <a:ext cx="8523900" cy="3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37338" y="-133183"/>
            <a:ext cx="8523900" cy="9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 / Nombre 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63550" y="1680835"/>
            <a:ext cx="3600000" cy="6520800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97028" y="457199"/>
            <a:ext cx="10800000" cy="7730571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297028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1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dirty="0">
                  <a:solidFill>
                    <a:schemeClr val="lt1"/>
                  </a:solidFill>
                  <a:latin typeface="Arial Black"/>
                  <a:sym typeface="Arial Black"/>
                </a:rPr>
                <a:t>7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 / Nombre 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63550" y="2075689"/>
            <a:ext cx="5500522" cy="6125946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2221187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Modelo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97028" y="457199"/>
            <a:ext cx="10800000" cy="1581096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297028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lvl="0">
              <a:buSzPts val="1300"/>
            </a:pPr>
            <a:r>
              <a:rPr lang="es-MX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lang="es-MX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2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i="0" u="none" strike="noStrike" cap="none" dirty="0">
                  <a:solidFill>
                    <a:schemeClr val="lt1"/>
                  </a:solidFill>
                  <a:latin typeface="Arial Black"/>
                  <a:ea typeface="Arial"/>
                  <a:cs typeface="Arial"/>
                  <a:sym typeface="Arial Black"/>
                </a:rPr>
                <a:t>7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Google Shape;92;p1">
            <a:extLst>
              <a:ext uri="{FF2B5EF4-FFF2-40B4-BE49-F238E27FC236}">
                <a16:creationId xmlns:a16="http://schemas.microsoft.com/office/drawing/2014/main" id="{BAE53D58-EA52-2637-F15D-6C647F847C8C}"/>
              </a:ext>
            </a:extLst>
          </p:cNvPr>
          <p:cNvSpPr/>
          <p:nvPr/>
        </p:nvSpPr>
        <p:spPr>
          <a:xfrm>
            <a:off x="6026066" y="2075687"/>
            <a:ext cx="9055184" cy="6125947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93;p1">
            <a:extLst>
              <a:ext uri="{FF2B5EF4-FFF2-40B4-BE49-F238E27FC236}">
                <a16:creationId xmlns:a16="http://schemas.microsoft.com/office/drawing/2014/main" id="{42FEF6AB-181D-BB05-F800-8ED86CE7B2D3}"/>
              </a:ext>
            </a:extLst>
          </p:cNvPr>
          <p:cNvSpPr txBox="1"/>
          <p:nvPr/>
        </p:nvSpPr>
        <p:spPr>
          <a:xfrm>
            <a:off x="6088060" y="2221187"/>
            <a:ext cx="3538006" cy="49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Imágenes finales, producto, ambientación, uso, etc.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65151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Office PowerPoint</Application>
  <PresentationFormat>Custom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Arial Black</vt:lpstr>
      <vt:lpstr>Calibri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maru garcia</dc:creator>
  <cp:lastModifiedBy>Oscar Ramirez</cp:lastModifiedBy>
  <cp:revision>7</cp:revision>
  <dcterms:created xsi:type="dcterms:W3CDTF">2021-09-20T15:08:41Z</dcterms:created>
  <dcterms:modified xsi:type="dcterms:W3CDTF">2026-09-24T22:11:27Z</dcterms:modified>
</cp:coreProperties>
</file>