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5544800" cy="10058400"/>
  <p:notesSz cx="6858000" cy="9144000"/>
  <p:embeddedFontLst>
    <p:embeddedFont>
      <p:font typeface="Arial Black" panose="020B0A04020102020204" pitchFamily="34" charset="0"/>
      <p:regular r:id="rId5"/>
      <p:bold r:id="rId6"/>
    </p:embeddedFont>
    <p:embeddedFont>
      <p:font typeface="Century Gothic" panose="020B0502020202020204" pitchFamily="34" charset="0"/>
      <p:regular r:id="rId7"/>
      <p:bold r:id="rId8"/>
      <p:italic r:id="rId9"/>
      <p:boldItalic r:id="rId1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168" userDrawn="1">
          <p15:clr>
            <a:srgbClr val="A4A3A4"/>
          </p15:clr>
        </p15:guide>
        <p15:guide id="2" pos="4896" userDrawn="1">
          <p15:clr>
            <a:srgbClr val="A4A3A4"/>
          </p15:clr>
        </p15:guide>
        <p15:guide id="3" pos="292" userDrawn="1">
          <p15:clr>
            <a:srgbClr val="A4A3A4"/>
          </p15:clr>
        </p15:guide>
        <p15:guide id="4" pos="9500" userDrawn="1">
          <p15:clr>
            <a:srgbClr val="A4A3A4"/>
          </p15:clr>
        </p15:guide>
        <p15:guide id="5" orient="horz" pos="288" userDrawn="1">
          <p15:clr>
            <a:srgbClr val="A4A3A4"/>
          </p15:clr>
        </p15:guide>
        <p15:guide id="6" orient="horz" pos="6048" userDrawn="1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5" roundtripDataSignature="AMtx7mhDhmfJdpEQH4VKsHhDhhgheMljK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53" d="100"/>
          <a:sy n="53" d="100"/>
        </p:scale>
        <p:origin x="1258" y="120"/>
      </p:cViewPr>
      <p:guideLst>
        <p:guide orient="horz" pos="3168"/>
        <p:guide pos="4896"/>
        <p:guide pos="292"/>
        <p:guide pos="9500"/>
        <p:guide orient="horz" pos="288"/>
        <p:guide orient="horz" pos="60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5" Type="http://schemas.openxmlformats.org/officeDocument/2006/relationships/font" Target="fonts/font1.fntdata"/><Relationship Id="rId15" Type="http://customschemas.google.com/relationships/presentationmetadata" Target="metadata"/><Relationship Id="rId10" Type="http://schemas.openxmlformats.org/officeDocument/2006/relationships/font" Target="fonts/font6.fntdata"/><Relationship Id="rId19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9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073864" y="685800"/>
            <a:ext cx="47109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685800"/>
            <a:ext cx="5299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685800"/>
            <a:ext cx="5299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751101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1165860" y="1646134"/>
            <a:ext cx="13213200" cy="350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0"/>
              <a:buFont typeface="Calibri"/>
              <a:buNone/>
              <a:defRPr sz="9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1943100" y="5282994"/>
            <a:ext cx="11658600" cy="242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/>
            </a:lvl1pPr>
            <a:lvl2pPr lvl="1" algn="ctr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/>
            </a:lvl2pPr>
            <a:lvl3pPr lvl="2" algn="ctr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2700"/>
            </a:lvl3pPr>
            <a:lvl4pPr lvl="3" algn="ctr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4pPr>
            <a:lvl5pPr lvl="4" algn="ctr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5pPr>
            <a:lvl6pPr lvl="5" algn="ctr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6pPr>
            <a:lvl7pPr lvl="6" algn="ctr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7pPr>
            <a:lvl8pPr lvl="7" algn="ctr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8pPr>
            <a:lvl9pPr lvl="8" algn="ctr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dt" idx="10"/>
          </p:nvPr>
        </p:nvSpPr>
        <p:spPr>
          <a:xfrm>
            <a:off x="1068705" y="9322657"/>
            <a:ext cx="34977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ftr" idx="11"/>
          </p:nvPr>
        </p:nvSpPr>
        <p:spPr>
          <a:xfrm>
            <a:off x="5149215" y="9322657"/>
            <a:ext cx="52464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10978515" y="9322657"/>
            <a:ext cx="34977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1068705" y="535519"/>
            <a:ext cx="13407300" cy="194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1068705" y="2677586"/>
            <a:ext cx="13407300" cy="638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t" anchorCtr="0">
            <a:normAutofit/>
          </a:bodyPr>
          <a:lstStyle>
            <a:lvl1pPr marL="457200" lvl="0" indent="-31115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1pPr>
            <a:lvl2pPr marL="914400" lvl="1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2pPr>
            <a:lvl3pPr marL="1371600" lvl="2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3pPr>
            <a:lvl4pPr marL="1828800" lvl="3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4pPr>
            <a:lvl5pPr marL="2286000" lvl="4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5pPr>
            <a:lvl6pPr marL="2743200" lvl="5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6pPr>
            <a:lvl7pPr marL="3200400" lvl="6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7pPr>
            <a:lvl8pPr marL="3657600" lvl="7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8pPr>
            <a:lvl9pPr marL="4114800" lvl="8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dt" idx="10"/>
          </p:nvPr>
        </p:nvSpPr>
        <p:spPr>
          <a:xfrm>
            <a:off x="1068705" y="9322657"/>
            <a:ext cx="34977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ftr" idx="11"/>
          </p:nvPr>
        </p:nvSpPr>
        <p:spPr>
          <a:xfrm>
            <a:off x="5149215" y="9322657"/>
            <a:ext cx="52464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10978515" y="9322657"/>
            <a:ext cx="34977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1060610" y="2507620"/>
            <a:ext cx="13407300" cy="418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0"/>
              <a:buFont typeface="Calibri"/>
              <a:buNone/>
              <a:defRPr sz="9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1060610" y="6731220"/>
            <a:ext cx="13407300" cy="22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888888"/>
              </a:buClr>
              <a:buSzPts val="3000"/>
              <a:buNone/>
              <a:defRPr sz="3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888888"/>
              </a:buClr>
              <a:buSzPts val="2700"/>
              <a:buNone/>
              <a:defRPr sz="27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dt" idx="10"/>
          </p:nvPr>
        </p:nvSpPr>
        <p:spPr>
          <a:xfrm>
            <a:off x="1068705" y="9322657"/>
            <a:ext cx="34977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ftr" idx="11"/>
          </p:nvPr>
        </p:nvSpPr>
        <p:spPr>
          <a:xfrm>
            <a:off x="5149215" y="9322657"/>
            <a:ext cx="52464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10978515" y="9322657"/>
            <a:ext cx="34977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1068705" y="535519"/>
            <a:ext cx="13407300" cy="194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body" idx="1"/>
          </p:nvPr>
        </p:nvSpPr>
        <p:spPr>
          <a:xfrm>
            <a:off x="1068705" y="2677586"/>
            <a:ext cx="6606600" cy="638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t" anchorCtr="0">
            <a:normAutofit/>
          </a:bodyPr>
          <a:lstStyle>
            <a:lvl1pPr marL="457200" lvl="0" indent="-31115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1pPr>
            <a:lvl2pPr marL="914400" lvl="1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2pPr>
            <a:lvl3pPr marL="1371600" lvl="2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3pPr>
            <a:lvl4pPr marL="1828800" lvl="3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4pPr>
            <a:lvl5pPr marL="2286000" lvl="4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5pPr>
            <a:lvl6pPr marL="2743200" lvl="5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6pPr>
            <a:lvl7pPr marL="3200400" lvl="6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7pPr>
            <a:lvl8pPr marL="3657600" lvl="7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8pPr>
            <a:lvl9pPr marL="4114800" lvl="8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body" idx="2"/>
          </p:nvPr>
        </p:nvSpPr>
        <p:spPr>
          <a:xfrm>
            <a:off x="7869555" y="2677586"/>
            <a:ext cx="6606600" cy="638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t" anchorCtr="0">
            <a:normAutofit/>
          </a:bodyPr>
          <a:lstStyle>
            <a:lvl1pPr marL="457200" lvl="0" indent="-31115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1pPr>
            <a:lvl2pPr marL="914400" lvl="1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2pPr>
            <a:lvl3pPr marL="1371600" lvl="2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3pPr>
            <a:lvl4pPr marL="1828800" lvl="3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4pPr>
            <a:lvl5pPr marL="2286000" lvl="4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5pPr>
            <a:lvl6pPr marL="2743200" lvl="5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6pPr>
            <a:lvl7pPr marL="3200400" lvl="6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7pPr>
            <a:lvl8pPr marL="3657600" lvl="7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8pPr>
            <a:lvl9pPr marL="4114800" lvl="8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dt" idx="10"/>
          </p:nvPr>
        </p:nvSpPr>
        <p:spPr>
          <a:xfrm>
            <a:off x="1068705" y="9322657"/>
            <a:ext cx="34977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ftr" idx="11"/>
          </p:nvPr>
        </p:nvSpPr>
        <p:spPr>
          <a:xfrm>
            <a:off x="5149215" y="9322657"/>
            <a:ext cx="52464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10978515" y="9322657"/>
            <a:ext cx="34977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>
            <a:spLocks noGrp="1"/>
          </p:cNvSpPr>
          <p:nvPr>
            <p:ph type="title"/>
          </p:nvPr>
        </p:nvSpPr>
        <p:spPr>
          <a:xfrm>
            <a:off x="1070730" y="535519"/>
            <a:ext cx="13407300" cy="194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body" idx="1"/>
          </p:nvPr>
        </p:nvSpPr>
        <p:spPr>
          <a:xfrm>
            <a:off x="1070731" y="2465708"/>
            <a:ext cx="6576300" cy="120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/>
            </a:lvl1pPr>
            <a:lvl2pPr marL="914400" lvl="1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1"/>
            </a:lvl2pPr>
            <a:lvl3pPr marL="1371600" lvl="2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2700" b="1"/>
            </a:lvl3pPr>
            <a:lvl4pPr marL="1828800" lvl="3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4pPr>
            <a:lvl5pPr marL="2286000" lvl="4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5pPr>
            <a:lvl6pPr marL="2743200" lvl="5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6pPr>
            <a:lvl7pPr marL="3200400" lvl="6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7pPr>
            <a:lvl8pPr marL="3657600" lvl="7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8pPr>
            <a:lvl9pPr marL="4114800" lvl="8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2"/>
          </p:nvPr>
        </p:nvSpPr>
        <p:spPr>
          <a:xfrm>
            <a:off x="1070731" y="3674113"/>
            <a:ext cx="6576300" cy="54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t" anchorCtr="0">
            <a:normAutofit/>
          </a:bodyPr>
          <a:lstStyle>
            <a:lvl1pPr marL="457200" lvl="0" indent="-31115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1pPr>
            <a:lvl2pPr marL="914400" lvl="1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2pPr>
            <a:lvl3pPr marL="1371600" lvl="2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3pPr>
            <a:lvl4pPr marL="1828800" lvl="3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4pPr>
            <a:lvl5pPr marL="2286000" lvl="4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5pPr>
            <a:lvl6pPr marL="2743200" lvl="5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6pPr>
            <a:lvl7pPr marL="3200400" lvl="6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7pPr>
            <a:lvl8pPr marL="3657600" lvl="7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8pPr>
            <a:lvl9pPr marL="4114800" lvl="8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3"/>
          </p:nvPr>
        </p:nvSpPr>
        <p:spPr>
          <a:xfrm>
            <a:off x="7869556" y="2465708"/>
            <a:ext cx="6608700" cy="120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/>
            </a:lvl1pPr>
            <a:lvl2pPr marL="914400" lvl="1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1"/>
            </a:lvl2pPr>
            <a:lvl3pPr marL="1371600" lvl="2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2700" b="1"/>
            </a:lvl3pPr>
            <a:lvl4pPr marL="1828800" lvl="3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4pPr>
            <a:lvl5pPr marL="2286000" lvl="4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5pPr>
            <a:lvl6pPr marL="2743200" lvl="5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6pPr>
            <a:lvl7pPr marL="3200400" lvl="6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7pPr>
            <a:lvl8pPr marL="3657600" lvl="7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8pPr>
            <a:lvl9pPr marL="4114800" lvl="8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body" idx="4"/>
          </p:nvPr>
        </p:nvSpPr>
        <p:spPr>
          <a:xfrm>
            <a:off x="7869556" y="3674113"/>
            <a:ext cx="6608700" cy="54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t" anchorCtr="0">
            <a:normAutofit/>
          </a:bodyPr>
          <a:lstStyle>
            <a:lvl1pPr marL="457200" lvl="0" indent="-31115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1pPr>
            <a:lvl2pPr marL="914400" lvl="1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2pPr>
            <a:lvl3pPr marL="1371600" lvl="2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3pPr>
            <a:lvl4pPr marL="1828800" lvl="3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4pPr>
            <a:lvl5pPr marL="2286000" lvl="4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5pPr>
            <a:lvl6pPr marL="2743200" lvl="5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6pPr>
            <a:lvl7pPr marL="3200400" lvl="6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7pPr>
            <a:lvl8pPr marL="3657600" lvl="7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8pPr>
            <a:lvl9pPr marL="4114800" lvl="8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dt" idx="10"/>
          </p:nvPr>
        </p:nvSpPr>
        <p:spPr>
          <a:xfrm>
            <a:off x="1068705" y="9322657"/>
            <a:ext cx="34977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ftr" idx="11"/>
          </p:nvPr>
        </p:nvSpPr>
        <p:spPr>
          <a:xfrm>
            <a:off x="5149215" y="9322657"/>
            <a:ext cx="52464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sldNum" idx="12"/>
          </p:nvPr>
        </p:nvSpPr>
        <p:spPr>
          <a:xfrm>
            <a:off x="10978515" y="9322657"/>
            <a:ext cx="34977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1068705" y="535519"/>
            <a:ext cx="13407300" cy="194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dt" idx="10"/>
          </p:nvPr>
        </p:nvSpPr>
        <p:spPr>
          <a:xfrm>
            <a:off x="1068705" y="9322657"/>
            <a:ext cx="34977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ftr" idx="11"/>
          </p:nvPr>
        </p:nvSpPr>
        <p:spPr>
          <a:xfrm>
            <a:off x="5149215" y="9322657"/>
            <a:ext cx="52464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sldNum" idx="12"/>
          </p:nvPr>
        </p:nvSpPr>
        <p:spPr>
          <a:xfrm>
            <a:off x="10978515" y="9322657"/>
            <a:ext cx="34977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1068705" y="9322657"/>
            <a:ext cx="34977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5149215" y="9322657"/>
            <a:ext cx="52464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10978515" y="9322657"/>
            <a:ext cx="34977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title"/>
          </p:nvPr>
        </p:nvSpPr>
        <p:spPr>
          <a:xfrm>
            <a:off x="1070730" y="670560"/>
            <a:ext cx="5013600" cy="23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libri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body" idx="1"/>
          </p:nvPr>
        </p:nvSpPr>
        <p:spPr>
          <a:xfrm>
            <a:off x="6608564" y="1448227"/>
            <a:ext cx="7869600" cy="714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t" anchorCtr="0">
            <a:normAutofit/>
          </a:bodyPr>
          <a:lstStyle>
            <a:lvl1pPr marL="457200" lvl="0" indent="-5334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4800"/>
              <a:buChar char="•"/>
              <a:defRPr sz="4800"/>
            </a:lvl1pPr>
            <a:lvl2pPr marL="914400" lvl="1" indent="-4953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4200"/>
              <a:buChar char="•"/>
              <a:defRPr sz="4200"/>
            </a:lvl2pPr>
            <a:lvl3pPr marL="1371600" lvl="2" indent="-4572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  <a:defRPr sz="3600"/>
            </a:lvl3pPr>
            <a:lvl4pPr marL="1828800" lvl="3" indent="-4191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/>
            </a:lvl4pPr>
            <a:lvl5pPr marL="2286000" lvl="4" indent="-4191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/>
            </a:lvl5pPr>
            <a:lvl6pPr marL="2743200" lvl="5" indent="-4191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/>
            </a:lvl6pPr>
            <a:lvl7pPr marL="3200400" lvl="6" indent="-4191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/>
            </a:lvl7pPr>
            <a:lvl8pPr marL="3657600" lvl="7" indent="-4191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/>
            </a:lvl8pPr>
            <a:lvl9pPr marL="4114800" lvl="8" indent="-4191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body" idx="2"/>
          </p:nvPr>
        </p:nvSpPr>
        <p:spPr>
          <a:xfrm>
            <a:off x="1070730" y="3017523"/>
            <a:ext cx="5013600" cy="559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marL="914400" lvl="1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/>
            </a:lvl2pPr>
            <a:lvl3pPr marL="1371600" lvl="2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marL="1828800" lvl="3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4pPr>
            <a:lvl5pPr marL="2286000" lvl="4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5pPr>
            <a:lvl6pPr marL="2743200" lvl="5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6pPr>
            <a:lvl7pPr marL="3200400" lvl="6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7pPr>
            <a:lvl8pPr marL="3657600" lvl="7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8pPr>
            <a:lvl9pPr marL="4114800" lvl="8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9pPr>
          </a:lstStyle>
          <a:p>
            <a:endParaRPr/>
          </a:p>
        </p:txBody>
      </p:sp>
      <p:sp>
        <p:nvSpPr>
          <p:cNvPr id="58" name="Google Shape;58;p10"/>
          <p:cNvSpPr txBox="1">
            <a:spLocks noGrp="1"/>
          </p:cNvSpPr>
          <p:nvPr>
            <p:ph type="dt" idx="10"/>
          </p:nvPr>
        </p:nvSpPr>
        <p:spPr>
          <a:xfrm>
            <a:off x="1068705" y="9322657"/>
            <a:ext cx="34977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ftr" idx="11"/>
          </p:nvPr>
        </p:nvSpPr>
        <p:spPr>
          <a:xfrm>
            <a:off x="5149215" y="9322657"/>
            <a:ext cx="52464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sldNum" idx="12"/>
          </p:nvPr>
        </p:nvSpPr>
        <p:spPr>
          <a:xfrm>
            <a:off x="10978515" y="9322657"/>
            <a:ext cx="34977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>
            <a:spLocks noGrp="1"/>
          </p:cNvSpPr>
          <p:nvPr>
            <p:ph type="title"/>
          </p:nvPr>
        </p:nvSpPr>
        <p:spPr>
          <a:xfrm>
            <a:off x="1070730" y="670560"/>
            <a:ext cx="5013600" cy="23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libri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>
            <a:spLocks noGrp="1"/>
          </p:cNvSpPr>
          <p:nvPr>
            <p:ph type="pic" idx="2"/>
          </p:nvPr>
        </p:nvSpPr>
        <p:spPr>
          <a:xfrm>
            <a:off x="6608564" y="1448227"/>
            <a:ext cx="7869600" cy="71481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1070730" y="3017523"/>
            <a:ext cx="5013600" cy="559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marL="914400" lvl="1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/>
            </a:lvl2pPr>
            <a:lvl3pPr marL="1371600" lvl="2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marL="1828800" lvl="3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4pPr>
            <a:lvl5pPr marL="2286000" lvl="4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5pPr>
            <a:lvl6pPr marL="2743200" lvl="5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6pPr>
            <a:lvl7pPr marL="3200400" lvl="6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7pPr>
            <a:lvl8pPr marL="3657600" lvl="7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8pPr>
            <a:lvl9pPr marL="4114800" lvl="8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dt" idx="10"/>
          </p:nvPr>
        </p:nvSpPr>
        <p:spPr>
          <a:xfrm>
            <a:off x="1068705" y="9322657"/>
            <a:ext cx="34977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1"/>
          <p:cNvSpPr txBox="1">
            <a:spLocks noGrp="1"/>
          </p:cNvSpPr>
          <p:nvPr>
            <p:ph type="ftr" idx="11"/>
          </p:nvPr>
        </p:nvSpPr>
        <p:spPr>
          <a:xfrm>
            <a:off x="5149215" y="9322657"/>
            <a:ext cx="52464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 txBox="1">
            <a:spLocks noGrp="1"/>
          </p:cNvSpPr>
          <p:nvPr>
            <p:ph type="sldNum" idx="12"/>
          </p:nvPr>
        </p:nvSpPr>
        <p:spPr>
          <a:xfrm>
            <a:off x="10978515" y="9322657"/>
            <a:ext cx="34977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>
            <a:spLocks noGrp="1"/>
          </p:cNvSpPr>
          <p:nvPr>
            <p:ph type="title"/>
          </p:nvPr>
        </p:nvSpPr>
        <p:spPr>
          <a:xfrm>
            <a:off x="1068705" y="535519"/>
            <a:ext cx="13407300" cy="194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body" idx="1"/>
          </p:nvPr>
        </p:nvSpPr>
        <p:spPr>
          <a:xfrm rot="5400000">
            <a:off x="4581495" y="-835114"/>
            <a:ext cx="6381900" cy="1340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t" anchorCtr="0">
            <a:normAutofit/>
          </a:bodyPr>
          <a:lstStyle>
            <a:lvl1pPr marL="457200" lvl="0" indent="-31115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1pPr>
            <a:lvl2pPr marL="914400" lvl="1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2pPr>
            <a:lvl3pPr marL="1371600" lvl="2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3pPr>
            <a:lvl4pPr marL="1828800" lvl="3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4pPr>
            <a:lvl5pPr marL="2286000" lvl="4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5pPr>
            <a:lvl6pPr marL="2743200" lvl="5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6pPr>
            <a:lvl7pPr marL="3200400" lvl="6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7pPr>
            <a:lvl8pPr marL="3657600" lvl="7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8pPr>
            <a:lvl9pPr marL="4114800" lvl="8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dt" idx="10"/>
          </p:nvPr>
        </p:nvSpPr>
        <p:spPr>
          <a:xfrm>
            <a:off x="1068705" y="9322657"/>
            <a:ext cx="34977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2"/>
          <p:cNvSpPr txBox="1">
            <a:spLocks noGrp="1"/>
          </p:cNvSpPr>
          <p:nvPr>
            <p:ph type="ftr" idx="11"/>
          </p:nvPr>
        </p:nvSpPr>
        <p:spPr>
          <a:xfrm>
            <a:off x="5149215" y="9322657"/>
            <a:ext cx="52464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2"/>
          <p:cNvSpPr txBox="1">
            <a:spLocks noGrp="1"/>
          </p:cNvSpPr>
          <p:nvPr>
            <p:ph type="sldNum" idx="12"/>
          </p:nvPr>
        </p:nvSpPr>
        <p:spPr>
          <a:xfrm>
            <a:off x="10978515" y="9322657"/>
            <a:ext cx="34977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>
            <a:spLocks noGrp="1"/>
          </p:cNvSpPr>
          <p:nvPr>
            <p:ph type="title"/>
          </p:nvPr>
        </p:nvSpPr>
        <p:spPr>
          <a:xfrm rot="5400000">
            <a:off x="8538196" y="3121517"/>
            <a:ext cx="8523900" cy="335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body" idx="1"/>
          </p:nvPr>
        </p:nvSpPr>
        <p:spPr>
          <a:xfrm rot="5400000">
            <a:off x="1737338" y="-133183"/>
            <a:ext cx="8523900" cy="986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t" anchorCtr="0">
            <a:normAutofit/>
          </a:bodyPr>
          <a:lstStyle>
            <a:lvl1pPr marL="457200" lvl="0" indent="-31115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1pPr>
            <a:lvl2pPr marL="914400" lvl="1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2pPr>
            <a:lvl3pPr marL="1371600" lvl="2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3pPr>
            <a:lvl4pPr marL="1828800" lvl="3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4pPr>
            <a:lvl5pPr marL="2286000" lvl="4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5pPr>
            <a:lvl6pPr marL="2743200" lvl="5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6pPr>
            <a:lvl7pPr marL="3200400" lvl="6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7pPr>
            <a:lvl8pPr marL="3657600" lvl="7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8pPr>
            <a:lvl9pPr marL="4114800" lvl="8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dt" idx="10"/>
          </p:nvPr>
        </p:nvSpPr>
        <p:spPr>
          <a:xfrm>
            <a:off x="1068705" y="9322657"/>
            <a:ext cx="34977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ftr" idx="11"/>
          </p:nvPr>
        </p:nvSpPr>
        <p:spPr>
          <a:xfrm>
            <a:off x="5149215" y="9322657"/>
            <a:ext cx="52464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sldNum" idx="12"/>
          </p:nvPr>
        </p:nvSpPr>
        <p:spPr>
          <a:xfrm>
            <a:off x="10978515" y="9322657"/>
            <a:ext cx="34977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1068705" y="535519"/>
            <a:ext cx="13407300" cy="194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Calibri"/>
              <a:buNone/>
              <a:defRPr sz="6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1068705" y="2677586"/>
            <a:ext cx="13407300" cy="638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t" anchorCtr="0">
            <a:normAutofit/>
          </a:bodyPr>
          <a:lstStyle>
            <a:lvl1pPr marL="457200" marR="0" lvl="0" indent="-495300" algn="l" rtl="0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Char char="•"/>
              <a:defRPr sz="4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5720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1910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0005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0005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0005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0005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0005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0005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dt" idx="10"/>
          </p:nvPr>
        </p:nvSpPr>
        <p:spPr>
          <a:xfrm>
            <a:off x="1068705" y="9322657"/>
            <a:ext cx="34977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ftr" idx="11"/>
          </p:nvPr>
        </p:nvSpPr>
        <p:spPr>
          <a:xfrm>
            <a:off x="5149215" y="9322657"/>
            <a:ext cx="52464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10978515" y="9322657"/>
            <a:ext cx="34977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/>
          </p:cNvSpPr>
          <p:nvPr/>
        </p:nvSpPr>
        <p:spPr>
          <a:xfrm>
            <a:off x="439767" y="352919"/>
            <a:ext cx="2785500" cy="11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es-MX" sz="2600" b="1" i="0" u="none" strike="noStrike" cap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Nombre del Proyecto</a:t>
            </a:r>
            <a:endParaRPr sz="2000" b="1" i="0" u="none" strike="noStrike" cap="none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MX" sz="2000" b="0" i="0" u="none" strike="noStrike" cap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Tema del proyecto</a:t>
            </a:r>
            <a:endParaRPr sz="1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1"/>
          <p:cNvSpPr/>
          <p:nvPr/>
        </p:nvSpPr>
        <p:spPr>
          <a:xfrm>
            <a:off x="463550" y="1680835"/>
            <a:ext cx="3600000" cy="6520800"/>
          </a:xfrm>
          <a:prstGeom prst="rect">
            <a:avLst/>
          </a:prstGeom>
          <a:noFill/>
          <a:ln w="12700" cap="flat" cmpd="sng">
            <a:solidFill>
              <a:srgbClr val="BFBFBF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65150" tIns="32575" rIns="65150" bIns="325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sz="13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1"/>
          <p:cNvSpPr txBox="1"/>
          <p:nvPr/>
        </p:nvSpPr>
        <p:spPr>
          <a:xfrm>
            <a:off x="525544" y="1680835"/>
            <a:ext cx="3538006" cy="2812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s-MX" b="1" i="0" u="none" strike="noStrike" cap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Información escrita necesaria</a:t>
            </a:r>
            <a:endParaRPr b="0" i="0" u="none" strike="noStrike" cap="none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94" name="Google Shape;94;p1"/>
          <p:cNvSpPr/>
          <p:nvPr/>
        </p:nvSpPr>
        <p:spPr>
          <a:xfrm>
            <a:off x="4297028" y="457199"/>
            <a:ext cx="10800000" cy="7730571"/>
          </a:xfrm>
          <a:prstGeom prst="rect">
            <a:avLst/>
          </a:prstGeom>
          <a:noFill/>
          <a:ln w="12700" cap="flat" cmpd="sng">
            <a:solidFill>
              <a:srgbClr val="BFBFBF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65150" tIns="32575" rIns="65150" bIns="325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sz="13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"/>
          <p:cNvSpPr txBox="1"/>
          <p:nvPr/>
        </p:nvSpPr>
        <p:spPr>
          <a:xfrm>
            <a:off x="4297028" y="457200"/>
            <a:ext cx="3881772" cy="2812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s-MX" b="1" i="0" u="none" strike="noStrike" cap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Información gráfica necesaria</a:t>
            </a:r>
            <a:endParaRPr b="0" i="0" u="none" strike="noStrike" cap="none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6C8E942-949B-4475-2F29-2D75A0C1F508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63550" y="8239026"/>
            <a:ext cx="14633478" cy="1403352"/>
            <a:chOff x="463550" y="8239026"/>
            <a:chExt cx="14633478" cy="1403352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C94EE69D-42A2-1BAB-156C-A27D06C676B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3550" y="8239026"/>
              <a:ext cx="14633478" cy="1371603"/>
            </a:xfrm>
            <a:prstGeom prst="rect">
              <a:avLst/>
            </a:prstGeom>
          </p:spPr>
        </p:pic>
        <p:sp>
          <p:nvSpPr>
            <p:cNvPr id="90" name="Google Shape;90;p1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824038" y="8666407"/>
              <a:ext cx="1790516" cy="46603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5150" tIns="32575" rIns="65150" bIns="32575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600"/>
                <a:buFont typeface="Arial"/>
                <a:buNone/>
              </a:pPr>
              <a:r>
                <a:rPr lang="es-MX" sz="2600" b="1" i="0" u="none" strike="noStrike" cap="none" dirty="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Repentina </a:t>
              </a:r>
              <a:endParaRPr sz="2000" b="0" i="0" u="none" strike="noStrike" cap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96" name="Google Shape;96;p1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824038" y="9110696"/>
              <a:ext cx="1661402" cy="53168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5150" tIns="65150" rIns="65150" bIns="6515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rPr lang="es-MX" sz="2600" b="0" i="0" u="none" strike="noStrike" cap="none" dirty="0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Lámina 1</a:t>
              </a:r>
              <a:endParaRPr sz="2900" b="0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86" name="Google Shape;86;p1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3550" y="8407027"/>
              <a:ext cx="1360488" cy="103528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5150" tIns="32575" rIns="65150" bIns="32575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300"/>
                <a:buFont typeface="Arial"/>
                <a:buNone/>
              </a:pPr>
              <a:r>
                <a:rPr lang="es-ES" sz="6300" b="1" dirty="0">
                  <a:solidFill>
                    <a:schemeClr val="lt1"/>
                  </a:solidFill>
                  <a:latin typeface="Arial Black"/>
                  <a:sym typeface="Arial Black"/>
                </a:rPr>
                <a:t>1</a:t>
              </a:r>
              <a:endParaRPr sz="1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C9BF93C-5E4B-87A2-34BD-8DCAD60B0A37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1457526" y="8358630"/>
              <a:ext cx="3639502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s-MX" sz="1400" b="1" i="0" u="none" strike="noStrike" cap="none" dirty="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Matrícula:____________________________</a:t>
              </a:r>
              <a:endParaRPr lang="es-MX" sz="1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/>
          </p:cNvSpPr>
          <p:nvPr/>
        </p:nvSpPr>
        <p:spPr>
          <a:xfrm>
            <a:off x="439767" y="352919"/>
            <a:ext cx="2785500" cy="11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es-MX" sz="26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Nombre </a:t>
            </a:r>
            <a:r>
              <a:rPr lang="es-MX" sz="2600" b="1" i="0" u="none" strike="noStrike" cap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del Proyecto</a:t>
            </a:r>
            <a:endParaRPr sz="2000" b="1" i="0" u="none" strike="noStrike" cap="none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MX" sz="2000" b="0" i="0" u="none" strike="noStrike" cap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Tema del proyecto</a:t>
            </a:r>
            <a:endParaRPr sz="1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1"/>
          <p:cNvSpPr/>
          <p:nvPr/>
        </p:nvSpPr>
        <p:spPr>
          <a:xfrm>
            <a:off x="463550" y="1680835"/>
            <a:ext cx="3600000" cy="6520800"/>
          </a:xfrm>
          <a:prstGeom prst="rect">
            <a:avLst/>
          </a:prstGeom>
          <a:noFill/>
          <a:ln w="12700" cap="flat" cmpd="sng">
            <a:solidFill>
              <a:srgbClr val="BFBFBF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65150" tIns="32575" rIns="65150" bIns="325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sz="13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1"/>
          <p:cNvSpPr txBox="1"/>
          <p:nvPr/>
        </p:nvSpPr>
        <p:spPr>
          <a:xfrm>
            <a:off x="525544" y="1680835"/>
            <a:ext cx="3538006" cy="2812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s-MX" b="1" i="0" u="none" strike="noStrike" cap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Información escrita necesaria</a:t>
            </a:r>
            <a:endParaRPr b="0" i="0" u="none" strike="noStrike" cap="none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94" name="Google Shape;94;p1"/>
          <p:cNvSpPr/>
          <p:nvPr/>
        </p:nvSpPr>
        <p:spPr>
          <a:xfrm>
            <a:off x="4297028" y="457199"/>
            <a:ext cx="10800000" cy="7730571"/>
          </a:xfrm>
          <a:prstGeom prst="rect">
            <a:avLst/>
          </a:prstGeom>
          <a:noFill/>
          <a:ln w="12700" cap="flat" cmpd="sng">
            <a:solidFill>
              <a:srgbClr val="BFBFBF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65150" tIns="32575" rIns="65150" bIns="325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sz="13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"/>
          <p:cNvSpPr txBox="1"/>
          <p:nvPr/>
        </p:nvSpPr>
        <p:spPr>
          <a:xfrm>
            <a:off x="4297028" y="457200"/>
            <a:ext cx="3881772" cy="2812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s-MX" b="1" i="0" u="none" strike="noStrike" cap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Información gráfica necesaria</a:t>
            </a:r>
            <a:endParaRPr b="0" i="0" u="none" strike="noStrike" cap="none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6C8E942-949B-4475-2F29-2D75A0C1F508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63550" y="8239026"/>
            <a:ext cx="14633478" cy="1403352"/>
            <a:chOff x="463550" y="8239026"/>
            <a:chExt cx="14633478" cy="1403352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C94EE69D-42A2-1BAB-156C-A27D06C676B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3550" y="8239026"/>
              <a:ext cx="14633478" cy="1371603"/>
            </a:xfrm>
            <a:prstGeom prst="rect">
              <a:avLst/>
            </a:prstGeom>
          </p:spPr>
        </p:pic>
        <p:sp>
          <p:nvSpPr>
            <p:cNvPr id="90" name="Google Shape;90;p1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824038" y="8666407"/>
              <a:ext cx="1790516" cy="46603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5150" tIns="32575" rIns="65150" bIns="32575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600"/>
                <a:buFont typeface="Arial"/>
                <a:buNone/>
              </a:pPr>
              <a:r>
                <a:rPr lang="es-MX" sz="2600" b="1" i="0" u="none" strike="noStrike" cap="none" dirty="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Repentina </a:t>
              </a:r>
              <a:endParaRPr sz="2000" b="0" i="0" u="none" strike="noStrike" cap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96" name="Google Shape;96;p1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824038" y="9110696"/>
              <a:ext cx="1661402" cy="53168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5150" tIns="65150" rIns="65150" bIns="6515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rPr lang="es-MX" sz="2600" b="0" i="0" u="none" strike="noStrike" cap="none" dirty="0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Lámina 2</a:t>
              </a:r>
              <a:endParaRPr sz="2900" b="0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86" name="Google Shape;86;p1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3550" y="8407027"/>
              <a:ext cx="1360488" cy="103528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5150" tIns="32575" rIns="65150" bIns="32575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300"/>
                <a:buFont typeface="Arial"/>
                <a:buNone/>
              </a:pPr>
              <a:r>
                <a:rPr lang="es-ES" sz="6300" b="1" dirty="0">
                  <a:solidFill>
                    <a:schemeClr val="lt1"/>
                  </a:solidFill>
                  <a:latin typeface="Arial Black"/>
                  <a:sym typeface="Arial Black"/>
                </a:rPr>
                <a:t>1</a:t>
              </a:r>
              <a:endParaRPr sz="1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C9BF93C-5E4B-87A2-34BD-8DCAD60B0A37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1457526" y="8358630"/>
              <a:ext cx="3639502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s-MX" sz="1400" b="1" i="0" u="none" strike="noStrike" cap="none" dirty="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Matrícula:____________________________</a:t>
              </a:r>
              <a:endParaRPr lang="es-MX" sz="1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6515117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36</Words>
  <Application>Microsoft Office PowerPoint</Application>
  <PresentationFormat>Personalizado</PresentationFormat>
  <Paragraphs>16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Century Gothic</vt:lpstr>
      <vt:lpstr>Arial Black</vt:lpstr>
      <vt:lpstr>Arial</vt:lpstr>
      <vt:lpstr>Calibri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maru garcia</dc:creator>
  <cp:lastModifiedBy>Diana Cecilia Villegas Almaraz</cp:lastModifiedBy>
  <cp:revision>5</cp:revision>
  <dcterms:created xsi:type="dcterms:W3CDTF">2021-09-20T15:08:41Z</dcterms:created>
  <dcterms:modified xsi:type="dcterms:W3CDTF">2026-06-30T23:13:19Z</dcterms:modified>
</cp:coreProperties>
</file>