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4"/>
  </p:notesMasterIdLst>
  <p:sldIdLst>
    <p:sldId id="256" r:id="rId3"/>
    <p:sldId id="257" r:id="rId5"/>
  </p:sldIdLst>
  <p:sldSz cx="15544800" cy="10058400"/>
  <p:notesSz cx="6858000" cy="9144000"/>
  <p:embeddedFontLst>
    <p:embeddedFont>
      <p:font typeface="Calibri" panose="020F0502020204030204"/>
      <p:regular r:id="rId9"/>
    </p:embeddedFont>
    <p:embeddedFont>
      <p:font typeface="Century Gothic" panose="020B0502020202020204"/>
      <p:regular r:id="rId10"/>
    </p:embeddedFont>
    <p:embeddedFont>
      <p:font typeface="Arial Black" panose="020B0A04020102020204"/>
      <p:bold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4900" userDrawn="1">
          <p15:clr>
            <a:srgbClr val="A4A3A4"/>
          </p15:clr>
        </p15:guide>
        <p15:guide id="3" pos="292" userDrawn="1">
          <p15:clr>
            <a:srgbClr val="A4A3A4"/>
          </p15:clr>
        </p15:guide>
        <p15:guide id="4" pos="9510" userDrawn="1">
          <p15:clr>
            <a:srgbClr val="A4A3A4"/>
          </p15:clr>
        </p15:guide>
        <p15:guide id="5" orient="horz" pos="288" userDrawn="1">
          <p15:clr>
            <a:srgbClr val="A4A3A4"/>
          </p15:clr>
        </p15:guide>
        <p15:guide id="6" orient="horz" pos="607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48" d="100"/>
          <a:sy n="48" d="100"/>
        </p:scale>
        <p:origin x="966" y="42"/>
      </p:cViewPr>
      <p:guideLst>
        <p:guide orient="horz" pos="3168"/>
        <p:guide pos="4900"/>
        <p:guide pos="292"/>
        <p:guide pos="9510"/>
        <p:guide orient="horz" pos="288"/>
        <p:guide orient="horz" pos="607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font" Target="fonts/font1.fntdata"/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font" Target="fonts/font3.fntdata"/><Relationship Id="rId10" Type="http://schemas.openxmlformats.org/officeDocument/2006/relationships/font" Target="fonts/font2.fntdata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073864" y="685800"/>
            <a:ext cx="47109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●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○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■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●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○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■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●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○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■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9463" y="685800"/>
            <a:ext cx="5299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9463" y="685800"/>
            <a:ext cx="5299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matchingName="Diapositiva de título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1165860" y="1646134"/>
            <a:ext cx="13213200" cy="350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0"/>
              <a:buFont typeface="Calibri" panose="020F0502020204030204"/>
              <a:buNone/>
              <a:defRPr sz="9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/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1943100" y="5282994"/>
            <a:ext cx="11658600" cy="24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/>
            </a:lvl1pPr>
            <a:lvl2pPr lvl="1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/>
            </a:lvl2pPr>
            <a:lvl3pPr lvl="2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/>
            </a:lvl3pPr>
            <a:lvl4pPr lvl="3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4pPr>
            <a:lvl5pPr lvl="4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5pPr>
            <a:lvl6pPr lvl="5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6pPr>
            <a:lvl7pPr lvl="6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7pPr>
            <a:lvl8pPr lvl="7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8pPr>
            <a:lvl9pPr lvl="8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9pPr>
          </a:lstStyle>
          <a:p/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106870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/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5149215" y="9322657"/>
            <a:ext cx="52464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/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1097851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matchingName="Título y texto vertical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1068705" y="535519"/>
            <a:ext cx="13407300" cy="19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/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4581495" y="-835114"/>
            <a:ext cx="6381900" cy="1340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normAutofit/>
          </a:bodyPr>
          <a:lstStyle>
            <a:lvl1pPr marL="457200" lvl="0" indent="-31115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1pPr>
            <a:lvl2pPr marL="914400" lvl="1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2pPr>
            <a:lvl3pPr marL="1371600" lvl="2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3pPr>
            <a:lvl4pPr marL="1828800" lvl="3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4pPr>
            <a:lvl5pPr marL="2286000" lvl="4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5pPr>
            <a:lvl6pPr marL="2743200" lvl="5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6pPr>
            <a:lvl7pPr marL="3200400" lvl="6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7pPr>
            <a:lvl8pPr marL="3657600" lvl="7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8pPr>
            <a:lvl9pPr marL="4114800" lvl="8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106870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/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5149215" y="9322657"/>
            <a:ext cx="52464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/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1097851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matchingName="Título vertical y texto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8538196" y="3121517"/>
            <a:ext cx="8523900" cy="335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/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1737338" y="-133183"/>
            <a:ext cx="8523900" cy="986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normAutofit/>
          </a:bodyPr>
          <a:lstStyle>
            <a:lvl1pPr marL="457200" lvl="0" indent="-31115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1pPr>
            <a:lvl2pPr marL="914400" lvl="1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2pPr>
            <a:lvl3pPr marL="1371600" lvl="2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3pPr>
            <a:lvl4pPr marL="1828800" lvl="3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4pPr>
            <a:lvl5pPr marL="2286000" lvl="4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5pPr>
            <a:lvl6pPr marL="2743200" lvl="5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6pPr>
            <a:lvl7pPr marL="3200400" lvl="6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7pPr>
            <a:lvl8pPr marL="3657600" lvl="7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8pPr>
            <a:lvl9pPr marL="4114800" lvl="8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106870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/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5149215" y="9322657"/>
            <a:ext cx="52464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/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1097851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matchingName="Título y objetos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1068705" y="535519"/>
            <a:ext cx="13407300" cy="19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/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1068705" y="2677586"/>
            <a:ext cx="13407300" cy="63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normAutofit/>
          </a:bodyPr>
          <a:lstStyle>
            <a:lvl1pPr marL="457200" lvl="0" indent="-31115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1pPr>
            <a:lvl2pPr marL="914400" lvl="1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2pPr>
            <a:lvl3pPr marL="1371600" lvl="2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3pPr>
            <a:lvl4pPr marL="1828800" lvl="3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4pPr>
            <a:lvl5pPr marL="2286000" lvl="4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5pPr>
            <a:lvl6pPr marL="2743200" lvl="5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6pPr>
            <a:lvl7pPr marL="3200400" lvl="6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7pPr>
            <a:lvl8pPr marL="3657600" lvl="7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8pPr>
            <a:lvl9pPr marL="4114800" lvl="8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106870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/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5149215" y="9322657"/>
            <a:ext cx="52464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/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1097851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matchingName="Encabezado de sección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1060610" y="2507620"/>
            <a:ext cx="13407300" cy="418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0"/>
              <a:buFont typeface="Calibri" panose="020F0502020204030204"/>
              <a:buNone/>
              <a:defRPr sz="9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/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1060610" y="6731220"/>
            <a:ext cx="13407300" cy="22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3000"/>
              <a:buNone/>
              <a:defRPr sz="3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2700"/>
              <a:buNone/>
              <a:defRPr sz="27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106870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/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5149215" y="9322657"/>
            <a:ext cx="52464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/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1097851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matchingName="Dos objetos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1068705" y="535519"/>
            <a:ext cx="13407300" cy="19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/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1068705" y="2677586"/>
            <a:ext cx="6606600" cy="63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normAutofit/>
          </a:bodyPr>
          <a:lstStyle>
            <a:lvl1pPr marL="457200" lvl="0" indent="-31115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1pPr>
            <a:lvl2pPr marL="914400" lvl="1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2pPr>
            <a:lvl3pPr marL="1371600" lvl="2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3pPr>
            <a:lvl4pPr marL="1828800" lvl="3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4pPr>
            <a:lvl5pPr marL="2286000" lvl="4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5pPr>
            <a:lvl6pPr marL="2743200" lvl="5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6pPr>
            <a:lvl7pPr marL="3200400" lvl="6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7pPr>
            <a:lvl8pPr marL="3657600" lvl="7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8pPr>
            <a:lvl9pPr marL="4114800" lvl="8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9pPr>
          </a:lstStyle>
          <a:p/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7869555" y="2677586"/>
            <a:ext cx="6606600" cy="63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normAutofit/>
          </a:bodyPr>
          <a:lstStyle>
            <a:lvl1pPr marL="457200" lvl="0" indent="-31115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1pPr>
            <a:lvl2pPr marL="914400" lvl="1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2pPr>
            <a:lvl3pPr marL="1371600" lvl="2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3pPr>
            <a:lvl4pPr marL="1828800" lvl="3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4pPr>
            <a:lvl5pPr marL="2286000" lvl="4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5pPr>
            <a:lvl6pPr marL="2743200" lvl="5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6pPr>
            <a:lvl7pPr marL="3200400" lvl="6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7pPr>
            <a:lvl8pPr marL="3657600" lvl="7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8pPr>
            <a:lvl9pPr marL="4114800" lvl="8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106870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/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5149215" y="9322657"/>
            <a:ext cx="52464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/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1097851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matchingName="Comparación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1070730" y="535519"/>
            <a:ext cx="13407300" cy="19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/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1070731" y="2465708"/>
            <a:ext cx="6576300" cy="12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/>
            </a:lvl1pPr>
            <a:lvl2pPr marL="914400" lvl="1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 b="1"/>
            </a:lvl2pPr>
            <a:lvl3pPr marL="1371600" lvl="2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 b="1"/>
            </a:lvl3pPr>
            <a:lvl4pPr marL="1828800" lvl="3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4pPr>
            <a:lvl5pPr marL="2286000" lvl="4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5pPr>
            <a:lvl6pPr marL="2743200" lvl="5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6pPr>
            <a:lvl7pPr marL="3200400" lvl="6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7pPr>
            <a:lvl8pPr marL="3657600" lvl="7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8pPr>
            <a:lvl9pPr marL="4114800" lvl="8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9pPr>
          </a:lstStyle>
          <a:p/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1070731" y="3674113"/>
            <a:ext cx="6576300" cy="540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normAutofit/>
          </a:bodyPr>
          <a:lstStyle>
            <a:lvl1pPr marL="457200" lvl="0" indent="-31115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1pPr>
            <a:lvl2pPr marL="914400" lvl="1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2pPr>
            <a:lvl3pPr marL="1371600" lvl="2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3pPr>
            <a:lvl4pPr marL="1828800" lvl="3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4pPr>
            <a:lvl5pPr marL="2286000" lvl="4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5pPr>
            <a:lvl6pPr marL="2743200" lvl="5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6pPr>
            <a:lvl7pPr marL="3200400" lvl="6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7pPr>
            <a:lvl8pPr marL="3657600" lvl="7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8pPr>
            <a:lvl9pPr marL="4114800" lvl="8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7869556" y="2465708"/>
            <a:ext cx="6608700" cy="12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/>
            </a:lvl1pPr>
            <a:lvl2pPr marL="914400" lvl="1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 b="1"/>
            </a:lvl2pPr>
            <a:lvl3pPr marL="1371600" lvl="2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 b="1"/>
            </a:lvl3pPr>
            <a:lvl4pPr marL="1828800" lvl="3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4pPr>
            <a:lvl5pPr marL="2286000" lvl="4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5pPr>
            <a:lvl6pPr marL="2743200" lvl="5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6pPr>
            <a:lvl7pPr marL="3200400" lvl="6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7pPr>
            <a:lvl8pPr marL="3657600" lvl="7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8pPr>
            <a:lvl9pPr marL="4114800" lvl="8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9pPr>
          </a:lstStyle>
          <a:p/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7869556" y="3674113"/>
            <a:ext cx="6608700" cy="540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normAutofit/>
          </a:bodyPr>
          <a:lstStyle>
            <a:lvl1pPr marL="457200" lvl="0" indent="-31115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1pPr>
            <a:lvl2pPr marL="914400" lvl="1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2pPr>
            <a:lvl3pPr marL="1371600" lvl="2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3pPr>
            <a:lvl4pPr marL="1828800" lvl="3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4pPr>
            <a:lvl5pPr marL="2286000" lvl="4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5pPr>
            <a:lvl6pPr marL="2743200" lvl="5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6pPr>
            <a:lvl7pPr marL="3200400" lvl="6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7pPr>
            <a:lvl8pPr marL="3657600" lvl="7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8pPr>
            <a:lvl9pPr marL="4114800" lvl="8" indent="-31115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106870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/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5149215" y="9322657"/>
            <a:ext cx="52464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/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1097851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matchingName="Solo el título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1068705" y="535519"/>
            <a:ext cx="13407300" cy="19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/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106870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/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5149215" y="9322657"/>
            <a:ext cx="52464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/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1097851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matchingName="En blanco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106870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/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5149215" y="9322657"/>
            <a:ext cx="52464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/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1097851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matchingName="Contenido con título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1070730" y="670560"/>
            <a:ext cx="5013600" cy="23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 panose="020F0502020204030204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/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6608564" y="1448227"/>
            <a:ext cx="7869600" cy="714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normAutofit/>
          </a:bodyPr>
          <a:lstStyle>
            <a:lvl1pPr marL="457200" lvl="0" indent="-5334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1pPr>
            <a:lvl2pPr marL="914400" lvl="1" indent="-4953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4200"/>
              <a:buChar char="•"/>
              <a:defRPr sz="4200"/>
            </a:lvl2pPr>
            <a:lvl3pPr marL="1371600" lvl="2" indent="-4572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/>
            </a:lvl3pPr>
            <a:lvl4pPr marL="1828800" lvl="3" indent="-4191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4pPr>
            <a:lvl5pPr marL="2286000" lvl="4" indent="-4191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5pPr>
            <a:lvl6pPr marL="2743200" lvl="5" indent="-4191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6pPr>
            <a:lvl7pPr marL="3200400" lvl="6" indent="-4191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7pPr>
            <a:lvl8pPr marL="3657600" lvl="7" indent="-4191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8pPr>
            <a:lvl9pPr marL="4114800" lvl="8" indent="-4191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9pPr>
          </a:lstStyle>
          <a:p/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1070730" y="3017523"/>
            <a:ext cx="5013600" cy="559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marL="914400" lvl="1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/>
            </a:lvl2pPr>
            <a:lvl3pPr marL="1371600" lvl="2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marL="1828800" lvl="3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4pPr>
            <a:lvl5pPr marL="2286000" lvl="4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5pPr>
            <a:lvl6pPr marL="2743200" lvl="5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6pPr>
            <a:lvl7pPr marL="3200400" lvl="6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7pPr>
            <a:lvl8pPr marL="3657600" lvl="7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8pPr>
            <a:lvl9pPr marL="4114800" lvl="8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9pPr>
          </a:lstStyle>
          <a:p/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106870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/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5149215" y="9322657"/>
            <a:ext cx="52464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/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1097851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matchingName="Imagen con título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1070730" y="670560"/>
            <a:ext cx="5013600" cy="23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 panose="020F0502020204030204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/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6608564" y="1448227"/>
            <a:ext cx="7869600" cy="71481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1070730" y="3017523"/>
            <a:ext cx="5013600" cy="559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marL="914400" lvl="1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/>
            </a:lvl2pPr>
            <a:lvl3pPr marL="1371600" lvl="2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marL="1828800" lvl="3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4pPr>
            <a:lvl5pPr marL="2286000" lvl="4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5pPr>
            <a:lvl6pPr marL="2743200" lvl="5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6pPr>
            <a:lvl7pPr marL="3200400" lvl="6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7pPr>
            <a:lvl8pPr marL="3657600" lvl="7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8pPr>
            <a:lvl9pPr marL="4114800" lvl="8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9pPr>
          </a:lstStyle>
          <a:p/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106870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/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5149215" y="9322657"/>
            <a:ext cx="52464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/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1097851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1068705" y="535519"/>
            <a:ext cx="13407300" cy="19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Calibri" panose="020F0502020204030204"/>
              <a:buNone/>
              <a:defRPr sz="66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1068705" y="2677586"/>
            <a:ext cx="13407300" cy="63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normAutofit/>
          </a:bodyPr>
          <a:lstStyle>
            <a:lvl1pPr marL="457200" marR="0" lvl="0" indent="-495300" algn="l" rtl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 panose="020B0604020202020204"/>
              <a:buChar char="•"/>
              <a:defRPr sz="4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914400" marR="0" lvl="1" indent="-4572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 panose="020B0604020202020204"/>
              <a:buChar char="•"/>
              <a:defRPr sz="36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1371600" marR="0" lvl="2" indent="-4191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 panose="020B0604020202020204"/>
              <a:buChar char="•"/>
              <a:defRPr sz="3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1828800" marR="0" lvl="3" indent="-4000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 panose="020B0604020202020204"/>
              <a:buChar char="•"/>
              <a:defRPr sz="27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2286000" marR="0" lvl="4" indent="-4000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 panose="020B0604020202020204"/>
              <a:buChar char="•"/>
              <a:defRPr sz="27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2743200" marR="0" lvl="5" indent="-4000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 panose="020B0604020202020204"/>
              <a:buChar char="•"/>
              <a:defRPr sz="27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3200400" marR="0" lvl="6" indent="-4000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 panose="020B0604020202020204"/>
              <a:buChar char="•"/>
              <a:defRPr sz="27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3657600" marR="0" lvl="7" indent="-4000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 panose="020B0604020202020204"/>
              <a:buChar char="•"/>
              <a:defRPr sz="27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4114800" marR="0" lvl="8" indent="-40005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 panose="020B0604020202020204"/>
              <a:buChar char="•"/>
              <a:defRPr sz="27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/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106870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/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5149215" y="9322657"/>
            <a:ext cx="52464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/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10978515" y="9322657"/>
            <a:ext cx="3497700" cy="5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</a:fld>
            <a:endParaRPr lang="es-MX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439767" y="352919"/>
            <a:ext cx="2785500" cy="117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 panose="020B0604020202020204"/>
              <a:buNone/>
            </a:pPr>
            <a:r>
              <a:rPr lang="es-MX" sz="2600" b="1" i="0" u="none" strike="noStrike" cap="none" dirty="0">
                <a:solidFill>
                  <a:schemeClr val="dk1"/>
                </a:solidFill>
                <a:latin typeface="Century Gothic" panose="020B0502020202020204"/>
                <a:ea typeface="Century Gothic" panose="020B0502020202020204"/>
                <a:cs typeface="Century Gothic" panose="020B0502020202020204"/>
                <a:sym typeface="Century Gothic" panose="020B0502020202020204"/>
              </a:rPr>
              <a:t>ID / Nombre del Proyecto</a:t>
            </a:r>
            <a:endParaRPr sz="2000" b="1" i="0" u="none" strike="noStrike" cap="none" dirty="0">
              <a:solidFill>
                <a:schemeClr val="dk1"/>
              </a:solidFill>
              <a:latin typeface="Century Gothic" panose="020B0502020202020204"/>
              <a:ea typeface="Century Gothic" panose="020B0502020202020204"/>
              <a:cs typeface="Century Gothic" panose="020B0502020202020204"/>
              <a:sym typeface="Century Gothic" panose="020B0502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 panose="020B0604020202020204"/>
              <a:buNone/>
            </a:pPr>
            <a:r>
              <a:rPr lang="es-MX" sz="2000" b="0" i="0" u="none" strike="noStrike" cap="none" dirty="0">
                <a:solidFill>
                  <a:schemeClr val="dk1"/>
                </a:solidFill>
                <a:latin typeface="Century Gothic" panose="020B0502020202020204"/>
                <a:ea typeface="Century Gothic" panose="020B0502020202020204"/>
                <a:cs typeface="Century Gothic" panose="020B0502020202020204"/>
                <a:sym typeface="Century Gothic" panose="020B0502020202020204"/>
              </a:rPr>
              <a:t>Tema del proyecto</a:t>
            </a:r>
            <a:endParaRPr sz="1000" b="0" i="0" u="none" strike="noStrike" cap="none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92" name="Google Shape;92;p1"/>
          <p:cNvSpPr/>
          <p:nvPr/>
        </p:nvSpPr>
        <p:spPr>
          <a:xfrm>
            <a:off x="463550" y="1680835"/>
            <a:ext cx="3600000" cy="6520800"/>
          </a:xfrm>
          <a:prstGeom prst="rect">
            <a:avLst/>
          </a:prstGeom>
          <a:noFill/>
          <a:ln w="12700" cap="flat" cmpd="sng">
            <a:solidFill>
              <a:srgbClr val="BFBFBF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65150" tIns="32575" rIns="65150" bIns="325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 panose="020B0604020202020204"/>
              <a:buNone/>
            </a:pPr>
            <a:endParaRPr sz="13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525544" y="1680835"/>
            <a:ext cx="3538006" cy="2812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 panose="020B0604020202020204"/>
              <a:buNone/>
            </a:pPr>
            <a:r>
              <a:rPr lang="es-MX" b="1" i="0" u="none" strike="noStrike" cap="none" dirty="0">
                <a:solidFill>
                  <a:schemeClr val="dk1"/>
                </a:solidFill>
                <a:latin typeface="Century Gothic" panose="020B0502020202020204"/>
                <a:ea typeface="Century Gothic" panose="020B0502020202020204"/>
                <a:cs typeface="Century Gothic" panose="020B0502020202020204"/>
                <a:sym typeface="Century Gothic" panose="020B0502020202020204"/>
              </a:rPr>
              <a:t>Información escrita necesaria</a:t>
            </a:r>
            <a:endParaRPr b="0" i="0" u="none" strike="noStrike" cap="none" dirty="0">
              <a:solidFill>
                <a:schemeClr val="dk1"/>
              </a:solidFill>
              <a:latin typeface="Century Gothic" panose="020B0502020202020204"/>
              <a:ea typeface="Century Gothic" panose="020B0502020202020204"/>
              <a:cs typeface="Century Gothic" panose="020B0502020202020204"/>
              <a:sym typeface="Century Gothic" panose="020B0502020202020204"/>
            </a:endParaRPr>
          </a:p>
        </p:txBody>
      </p:sp>
      <p:sp>
        <p:nvSpPr>
          <p:cNvPr id="94" name="Google Shape;94;p1"/>
          <p:cNvSpPr/>
          <p:nvPr/>
        </p:nvSpPr>
        <p:spPr>
          <a:xfrm>
            <a:off x="4297028" y="457199"/>
            <a:ext cx="10800000" cy="7730571"/>
          </a:xfrm>
          <a:prstGeom prst="rect">
            <a:avLst/>
          </a:prstGeom>
          <a:noFill/>
          <a:ln w="12700" cap="flat" cmpd="sng">
            <a:solidFill>
              <a:srgbClr val="BFBFBF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65150" tIns="32575" rIns="65150" bIns="325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 panose="020B0604020202020204"/>
              <a:buNone/>
            </a:pPr>
            <a:endParaRPr sz="13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4297028" y="457200"/>
            <a:ext cx="3881772" cy="2812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 panose="020B0604020202020204"/>
              <a:buNone/>
            </a:pPr>
            <a:r>
              <a:rPr lang="es-MX" b="1" i="0" u="none" strike="noStrike" cap="none" dirty="0">
                <a:solidFill>
                  <a:schemeClr val="dk1"/>
                </a:solidFill>
                <a:latin typeface="Century Gothic" panose="020B0502020202020204"/>
                <a:ea typeface="Century Gothic" panose="020B0502020202020204"/>
                <a:cs typeface="Century Gothic" panose="020B0502020202020204"/>
                <a:sym typeface="Century Gothic" panose="020B0502020202020204"/>
              </a:rPr>
              <a:t>Información gráfica necesaria</a:t>
            </a:r>
            <a:endParaRPr b="0" i="0" u="none" strike="noStrike" cap="none" dirty="0">
              <a:solidFill>
                <a:schemeClr val="dk1"/>
              </a:solidFill>
              <a:latin typeface="Century Gothic" panose="020B0502020202020204"/>
              <a:ea typeface="Century Gothic" panose="020B0502020202020204"/>
              <a:cs typeface="Century Gothic" panose="020B0502020202020204"/>
              <a:sym typeface="Century Gothic" panose="020B0502020202020204"/>
            </a:endParaRPr>
          </a:p>
        </p:txBody>
      </p:sp>
      <p:grpSp>
        <p:nvGrpSpPr>
          <p:cNvPr id="13" name="Group 12"/>
          <p:cNvGrpSpPr>
            <a:grpSpLocks noGrp="1" noRot="1" noMove="1" noResize="1" noUngrp="1"/>
          </p:cNvGrpSpPr>
          <p:nvPr/>
        </p:nvGrpSpPr>
        <p:grpSpPr>
          <a:xfrm>
            <a:off x="463550" y="8239026"/>
            <a:ext cx="14633478" cy="1403352"/>
            <a:chOff x="463550" y="8239026"/>
            <a:chExt cx="14633478" cy="1403352"/>
          </a:xfrm>
        </p:grpSpPr>
        <p:pic>
          <p:nvPicPr>
            <p:cNvPr id="8" name="Picture 7"/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463550" y="8239026"/>
              <a:ext cx="14633478" cy="1371603"/>
            </a:xfrm>
            <a:prstGeom prst="rect">
              <a:avLst/>
            </a:prstGeom>
          </p:spPr>
        </p:pic>
        <p:sp>
          <p:nvSpPr>
            <p:cNvPr id="90" name="Google Shape;90;p1"/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824038" y="8666407"/>
              <a:ext cx="1790516" cy="46603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5150" tIns="32575" rIns="65150" bIns="32575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600"/>
                <a:buFont typeface="Arial" panose="020B0604020202020204"/>
                <a:buNone/>
              </a:pPr>
              <a:r>
                <a:rPr lang="es-MX" sz="2600" b="1" i="0" u="none" strike="noStrike" cap="none" dirty="0">
                  <a:solidFill>
                    <a:schemeClr val="dk1"/>
                  </a:solidFill>
                  <a:latin typeface="Century Gothic" panose="020B0502020202020204"/>
                  <a:ea typeface="Century Gothic" panose="020B0502020202020204"/>
                  <a:cs typeface="Century Gothic" panose="020B0502020202020204"/>
                  <a:sym typeface="Century Gothic" panose="020B0502020202020204"/>
                </a:rPr>
                <a:t>Repentina </a:t>
              </a:r>
              <a:endParaRPr sz="2000" b="0" i="0" u="none" strike="noStrike" cap="none" dirty="0">
                <a:solidFill>
                  <a:schemeClr val="dk1"/>
                </a:solidFill>
                <a:latin typeface="Century Gothic" panose="020B0502020202020204"/>
                <a:ea typeface="Century Gothic" panose="020B0502020202020204"/>
                <a:cs typeface="Century Gothic" panose="020B0502020202020204"/>
                <a:sym typeface="Century Gothic" panose="020B0502020202020204"/>
              </a:endParaRPr>
            </a:p>
          </p:txBody>
        </p:sp>
        <p:sp>
          <p:nvSpPr>
            <p:cNvPr id="96" name="Google Shape;96;p1"/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824038" y="9110696"/>
              <a:ext cx="1661402" cy="53168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5150" tIns="65150" rIns="65150" bIns="6515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900"/>
                <a:buFont typeface="Arial" panose="020B0604020202020204"/>
                <a:buNone/>
              </a:pPr>
              <a:r>
                <a:rPr lang="es-MX" sz="2600" b="0" i="0" u="none" strike="noStrike" cap="none" dirty="0">
                  <a:solidFill>
                    <a:srgbClr val="000000"/>
                  </a:solidFill>
                  <a:latin typeface="Century Gothic" panose="020B0502020202020204"/>
                  <a:ea typeface="Century Gothic" panose="020B0502020202020204"/>
                  <a:cs typeface="Century Gothic" panose="020B0502020202020204"/>
                  <a:sym typeface="Century Gothic" panose="020B0502020202020204"/>
                </a:rPr>
                <a:t>Lámina 1</a:t>
              </a:r>
              <a:endParaRPr sz="2900" b="0" i="0" u="none" strike="noStrike" cap="none" dirty="0">
                <a:solidFill>
                  <a:srgbClr val="000000"/>
                </a:solidFill>
                <a:latin typeface="Century Gothic" panose="020B0502020202020204"/>
                <a:ea typeface="Century Gothic" panose="020B0502020202020204"/>
                <a:cs typeface="Century Gothic" panose="020B0502020202020204"/>
                <a:sym typeface="Century Gothic" panose="020B0502020202020204"/>
              </a:endParaRPr>
            </a:p>
          </p:txBody>
        </p:sp>
        <p:sp>
          <p:nvSpPr>
            <p:cNvPr id="86" name="Google Shape;86;p1"/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63550" y="8407027"/>
              <a:ext cx="1360488" cy="103378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5150" tIns="32575" rIns="65150" bIns="32575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6300"/>
                <a:buFont typeface="Arial" panose="020B0604020202020204"/>
                <a:buNone/>
              </a:pPr>
              <a:r>
                <a:rPr lang="es-MX" altLang="es-ES" sz="6300" b="1" dirty="0">
                  <a:solidFill>
                    <a:schemeClr val="lt1"/>
                  </a:solidFill>
                  <a:latin typeface="Arial Black" panose="020B0A04020102020204"/>
                  <a:sym typeface="Arial Black" panose="020B0A04020102020204"/>
                </a:rPr>
                <a:t>8</a:t>
              </a:r>
              <a:endParaRPr lang="es-MX" altLang="es-ES" sz="6300" b="1" i="0" u="none" strike="noStrike" cap="none" dirty="0">
                <a:solidFill>
                  <a:schemeClr val="lt1"/>
                </a:solidFill>
                <a:latin typeface="Arial Black" panose="020B0A04020102020204"/>
                <a:ea typeface="Arial" panose="020B0604020202020204"/>
                <a:cs typeface="Arial" panose="020B0604020202020204"/>
                <a:sym typeface="Arial Black" panose="020B0A04020102020204"/>
              </a:endParaRPr>
            </a:p>
          </p:txBody>
        </p:sp>
        <p:sp>
          <p:nvSpPr>
            <p:cNvPr id="11" name="TextBox 10"/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457526" y="8358630"/>
              <a:ext cx="3639502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r>
                <a:rPr lang="es-MX" sz="1400" b="1" i="0" u="none" strike="noStrike" cap="none" dirty="0">
                  <a:solidFill>
                    <a:schemeClr val="dk1"/>
                  </a:solidFill>
                  <a:latin typeface="Century Gothic" panose="020B0502020202020204"/>
                  <a:ea typeface="Century Gothic" panose="020B0502020202020204"/>
                  <a:cs typeface="Century Gothic" panose="020B0502020202020204"/>
                  <a:sym typeface="Century Gothic" panose="020B0502020202020204"/>
                </a:rPr>
                <a:t>Matrícula:____________________________</a:t>
              </a:r>
              <a:endParaRPr lang="es-MX" sz="1000" b="0" i="0" u="none" strike="noStrike" cap="none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439767" y="352919"/>
            <a:ext cx="2785500" cy="117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 panose="020B0604020202020204"/>
              <a:buNone/>
            </a:pPr>
            <a:r>
              <a:rPr lang="es-MX" sz="2600" b="1" i="0" u="none" strike="noStrike" cap="none" dirty="0">
                <a:solidFill>
                  <a:schemeClr val="dk1"/>
                </a:solidFill>
                <a:latin typeface="Century Gothic" panose="020B0502020202020204"/>
                <a:ea typeface="Century Gothic" panose="020B0502020202020204"/>
                <a:cs typeface="Century Gothic" panose="020B0502020202020204"/>
                <a:sym typeface="Century Gothic" panose="020B0502020202020204"/>
              </a:rPr>
              <a:t>ID / Nombre del Proyecto</a:t>
            </a:r>
            <a:endParaRPr sz="2000" b="1" i="0" u="none" strike="noStrike" cap="none" dirty="0">
              <a:solidFill>
                <a:schemeClr val="dk1"/>
              </a:solidFill>
              <a:latin typeface="Century Gothic" panose="020B0502020202020204"/>
              <a:ea typeface="Century Gothic" panose="020B0502020202020204"/>
              <a:cs typeface="Century Gothic" panose="020B0502020202020204"/>
              <a:sym typeface="Century Gothic" panose="020B0502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 panose="020B0604020202020204"/>
              <a:buNone/>
            </a:pPr>
            <a:r>
              <a:rPr lang="es-MX" sz="2000" b="0" i="0" u="none" strike="noStrike" cap="none" dirty="0">
                <a:solidFill>
                  <a:schemeClr val="dk1"/>
                </a:solidFill>
                <a:latin typeface="Century Gothic" panose="020B0502020202020204"/>
                <a:ea typeface="Century Gothic" panose="020B0502020202020204"/>
                <a:cs typeface="Century Gothic" panose="020B0502020202020204"/>
                <a:sym typeface="Century Gothic" panose="020B0502020202020204"/>
              </a:rPr>
              <a:t>Tema del proyecto</a:t>
            </a:r>
            <a:endParaRPr sz="1000" b="0" i="0" u="none" strike="noStrike" cap="none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92" name="Google Shape;92;p1"/>
          <p:cNvSpPr/>
          <p:nvPr/>
        </p:nvSpPr>
        <p:spPr>
          <a:xfrm>
            <a:off x="463550" y="1680835"/>
            <a:ext cx="3600000" cy="6520800"/>
          </a:xfrm>
          <a:prstGeom prst="rect">
            <a:avLst/>
          </a:prstGeom>
          <a:noFill/>
          <a:ln w="12700" cap="flat" cmpd="sng">
            <a:solidFill>
              <a:srgbClr val="BFBFBF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65150" tIns="32575" rIns="65150" bIns="325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 panose="020B0604020202020204"/>
              <a:buNone/>
            </a:pPr>
            <a:endParaRPr sz="13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525544" y="1680835"/>
            <a:ext cx="3538006" cy="2812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 panose="020B0604020202020204"/>
              <a:buNone/>
            </a:pPr>
            <a:r>
              <a:rPr lang="es-MX" b="1" i="0" u="none" strike="noStrike" cap="none" dirty="0">
                <a:solidFill>
                  <a:schemeClr val="dk1"/>
                </a:solidFill>
                <a:latin typeface="Century Gothic" panose="020B0502020202020204"/>
                <a:ea typeface="Century Gothic" panose="020B0502020202020204"/>
                <a:cs typeface="Century Gothic" panose="020B0502020202020204"/>
                <a:sym typeface="Century Gothic" panose="020B0502020202020204"/>
              </a:rPr>
              <a:t>Información escrita necesaria</a:t>
            </a:r>
            <a:endParaRPr b="0" i="0" u="none" strike="noStrike" cap="none" dirty="0">
              <a:solidFill>
                <a:schemeClr val="dk1"/>
              </a:solidFill>
              <a:latin typeface="Century Gothic" panose="020B0502020202020204"/>
              <a:ea typeface="Century Gothic" panose="020B0502020202020204"/>
              <a:cs typeface="Century Gothic" panose="020B0502020202020204"/>
              <a:sym typeface="Century Gothic" panose="020B0502020202020204"/>
            </a:endParaRPr>
          </a:p>
        </p:txBody>
      </p:sp>
      <p:sp>
        <p:nvSpPr>
          <p:cNvPr id="94" name="Google Shape;94;p1"/>
          <p:cNvSpPr/>
          <p:nvPr/>
        </p:nvSpPr>
        <p:spPr>
          <a:xfrm>
            <a:off x="4297028" y="457199"/>
            <a:ext cx="10800000" cy="7730571"/>
          </a:xfrm>
          <a:prstGeom prst="rect">
            <a:avLst/>
          </a:prstGeom>
          <a:noFill/>
          <a:ln w="12700" cap="flat" cmpd="sng">
            <a:solidFill>
              <a:srgbClr val="BFBFBF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65150" tIns="32575" rIns="65150" bIns="325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 panose="020B0604020202020204"/>
              <a:buNone/>
            </a:pPr>
            <a:endParaRPr sz="1300" b="0" i="0" u="none" strike="noStrike" cap="none">
              <a:solidFill>
                <a:schemeClr val="lt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4297028" y="457200"/>
            <a:ext cx="3881772" cy="2812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150" tIns="32575" rIns="65150" bIns="325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 panose="020B0604020202020204"/>
              <a:buNone/>
            </a:pPr>
            <a:r>
              <a:rPr lang="es-MX" b="1" i="0" u="none" strike="noStrike" cap="none" dirty="0">
                <a:solidFill>
                  <a:schemeClr val="dk1"/>
                </a:solidFill>
                <a:latin typeface="Century Gothic" panose="020B0502020202020204"/>
                <a:ea typeface="Century Gothic" panose="020B0502020202020204"/>
                <a:cs typeface="Century Gothic" panose="020B0502020202020204"/>
                <a:sym typeface="Century Gothic" panose="020B0502020202020204"/>
              </a:rPr>
              <a:t>Información gráfica necesaria</a:t>
            </a:r>
            <a:endParaRPr b="0" i="0" u="none" strike="noStrike" cap="none" dirty="0">
              <a:solidFill>
                <a:schemeClr val="dk1"/>
              </a:solidFill>
              <a:latin typeface="Century Gothic" panose="020B0502020202020204"/>
              <a:ea typeface="Century Gothic" panose="020B0502020202020204"/>
              <a:cs typeface="Century Gothic" panose="020B0502020202020204"/>
              <a:sym typeface="Century Gothic" panose="020B0502020202020204"/>
            </a:endParaRPr>
          </a:p>
        </p:txBody>
      </p:sp>
      <p:grpSp>
        <p:nvGrpSpPr>
          <p:cNvPr id="13" name="Group 12"/>
          <p:cNvGrpSpPr>
            <a:grpSpLocks noGrp="1" noRot="1" noMove="1" noResize="1" noUngrp="1"/>
          </p:cNvGrpSpPr>
          <p:nvPr/>
        </p:nvGrpSpPr>
        <p:grpSpPr>
          <a:xfrm>
            <a:off x="463550" y="8239026"/>
            <a:ext cx="14633478" cy="1403352"/>
            <a:chOff x="463550" y="8239026"/>
            <a:chExt cx="14633478" cy="1403352"/>
          </a:xfrm>
        </p:grpSpPr>
        <p:pic>
          <p:nvPicPr>
            <p:cNvPr id="8" name="Picture 7"/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463550" y="8239026"/>
              <a:ext cx="14633478" cy="1371603"/>
            </a:xfrm>
            <a:prstGeom prst="rect">
              <a:avLst/>
            </a:prstGeom>
          </p:spPr>
        </p:pic>
        <p:sp>
          <p:nvSpPr>
            <p:cNvPr id="90" name="Google Shape;90;p1"/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824038" y="8666407"/>
              <a:ext cx="1790516" cy="46603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5150" tIns="32575" rIns="65150" bIns="32575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600"/>
                <a:buFont typeface="Arial" panose="020B0604020202020204"/>
                <a:buNone/>
              </a:pPr>
              <a:r>
                <a:rPr lang="es-MX" sz="2600" b="1" i="0" u="none" strike="noStrike" cap="none" dirty="0">
                  <a:solidFill>
                    <a:schemeClr val="dk1"/>
                  </a:solidFill>
                  <a:latin typeface="Century Gothic" panose="020B0502020202020204"/>
                  <a:ea typeface="Century Gothic" panose="020B0502020202020204"/>
                  <a:cs typeface="Century Gothic" panose="020B0502020202020204"/>
                  <a:sym typeface="Century Gothic" panose="020B0502020202020204"/>
                </a:rPr>
                <a:t>Repentina </a:t>
              </a:r>
              <a:endParaRPr sz="2000" b="0" i="0" u="none" strike="noStrike" cap="none" dirty="0">
                <a:solidFill>
                  <a:schemeClr val="dk1"/>
                </a:solidFill>
                <a:latin typeface="Century Gothic" panose="020B0502020202020204"/>
                <a:ea typeface="Century Gothic" panose="020B0502020202020204"/>
                <a:cs typeface="Century Gothic" panose="020B0502020202020204"/>
                <a:sym typeface="Century Gothic" panose="020B0502020202020204"/>
              </a:endParaRPr>
            </a:p>
          </p:txBody>
        </p:sp>
        <p:sp>
          <p:nvSpPr>
            <p:cNvPr id="96" name="Google Shape;96;p1"/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824038" y="9110696"/>
              <a:ext cx="1661402" cy="53168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5150" tIns="65150" rIns="65150" bIns="6515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900"/>
                <a:buFont typeface="Arial" panose="020B0604020202020204"/>
                <a:buNone/>
              </a:pPr>
              <a:r>
                <a:rPr lang="es-MX" sz="2600" b="0" i="0" u="none" strike="noStrike" cap="none" dirty="0">
                  <a:solidFill>
                    <a:srgbClr val="000000"/>
                  </a:solidFill>
                  <a:latin typeface="Century Gothic" panose="020B0502020202020204"/>
                  <a:ea typeface="Century Gothic" panose="020B0502020202020204"/>
                  <a:cs typeface="Century Gothic" panose="020B0502020202020204"/>
                  <a:sym typeface="Century Gothic" panose="020B0502020202020204"/>
                </a:rPr>
                <a:t>Lámina 2</a:t>
              </a:r>
              <a:endParaRPr sz="2900" b="0" i="0" u="none" strike="noStrike" cap="none" dirty="0">
                <a:solidFill>
                  <a:srgbClr val="000000"/>
                </a:solidFill>
                <a:latin typeface="Century Gothic" panose="020B0502020202020204"/>
                <a:ea typeface="Century Gothic" panose="020B0502020202020204"/>
                <a:cs typeface="Century Gothic" panose="020B0502020202020204"/>
                <a:sym typeface="Century Gothic" panose="020B0502020202020204"/>
              </a:endParaRPr>
            </a:p>
          </p:txBody>
        </p:sp>
        <p:sp>
          <p:nvSpPr>
            <p:cNvPr id="86" name="Google Shape;86;p1"/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63550" y="8407027"/>
              <a:ext cx="1360488" cy="103378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5150" tIns="32575" rIns="65150" bIns="32575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6300"/>
                <a:buFont typeface="Arial" panose="020B0604020202020204"/>
                <a:buNone/>
              </a:pPr>
              <a:r>
                <a:rPr lang="es-MX" altLang="es-ES" sz="6300" b="1" i="0" u="none" strike="noStrike" cap="none" dirty="0">
                  <a:solidFill>
                    <a:schemeClr val="lt1"/>
                  </a:solidFill>
                  <a:latin typeface="Arial Black" panose="020B0A04020102020204"/>
                  <a:ea typeface="Arial" panose="020B0604020202020204"/>
                  <a:cs typeface="Arial" panose="020B0604020202020204"/>
                  <a:sym typeface="Arial Black" panose="020B0A04020102020204"/>
                </a:rPr>
                <a:t>8</a:t>
              </a:r>
              <a:endParaRPr lang="es-MX" altLang="es-ES" sz="6300" b="1" i="0" u="none" strike="noStrike" cap="none" dirty="0">
                <a:solidFill>
                  <a:schemeClr val="lt1"/>
                </a:solidFill>
                <a:latin typeface="Arial Black" panose="020B0A04020102020204"/>
                <a:ea typeface="Arial" panose="020B0604020202020204"/>
                <a:cs typeface="Arial" panose="020B0604020202020204"/>
                <a:sym typeface="Arial Black" panose="020B0A04020102020204"/>
              </a:endParaRPr>
            </a:p>
          </p:txBody>
        </p:sp>
        <p:sp>
          <p:nvSpPr>
            <p:cNvPr id="11" name="TextBox 10"/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457526" y="8358630"/>
              <a:ext cx="3639502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 panose="020B0604020202020204"/>
                <a:buNone/>
              </a:pPr>
              <a:r>
                <a:rPr lang="es-MX" sz="1400" b="1" i="0" u="none" strike="noStrike" cap="none" dirty="0">
                  <a:solidFill>
                    <a:schemeClr val="dk1"/>
                  </a:solidFill>
                  <a:latin typeface="Century Gothic" panose="020B0502020202020204"/>
                  <a:ea typeface="Century Gothic" panose="020B0502020202020204"/>
                  <a:cs typeface="Century Gothic" panose="020B0502020202020204"/>
                  <a:sym typeface="Century Gothic" panose="020B0502020202020204"/>
                </a:rPr>
                <a:t>Matrícula:____________________________</a:t>
              </a:r>
              <a:endParaRPr lang="es-MX" sz="1000" b="0" i="0" u="none" strike="noStrike" cap="none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312</Words>
  <Application>WPS Presentation</Application>
  <PresentationFormat>Custom</PresentationFormat>
  <Paragraphs>30</Paragraphs>
  <Slides>2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2" baseType="lpstr">
      <vt:lpstr>Arial</vt:lpstr>
      <vt:lpstr>SimSun</vt:lpstr>
      <vt:lpstr>Wingdings</vt:lpstr>
      <vt:lpstr>Arial</vt:lpstr>
      <vt:lpstr>Calibri</vt:lpstr>
      <vt:lpstr>Century Gothic</vt:lpstr>
      <vt:lpstr>Arial Black</vt:lpstr>
      <vt:lpstr>Microsoft YaHei</vt:lpstr>
      <vt:lpstr>Arial Unicode MS</vt:lpstr>
      <vt:lpstr>Tema de Office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maru garcia</dc:creator>
  <cp:lastModifiedBy>Sofia Luna</cp:lastModifiedBy>
  <cp:revision>6</cp:revision>
  <dcterms:created xsi:type="dcterms:W3CDTF">2021-09-20T15:08:00Z</dcterms:created>
  <dcterms:modified xsi:type="dcterms:W3CDTF">2023-09-20T15:10:02Z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66C28190DE5442E8873325D1EE32DF14_13</vt:lpwstr>
  </property>
  <property fmtid="{D5CDD505-2E9C-101B-9397-08002B2CF9AE}" pid="3" name="KSOProductBuildVer">
    <vt:lpwstr>3082-12.2.0.13201</vt:lpwstr>
  </property>
</Properties>
</file>