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5544800" cy="10058400"/>
  <p:notesSz cx="6858000" cy="9144000"/>
  <p:embeddedFontLst>
    <p:embeddedFont>
      <p:font typeface="Arial Black" panose="020B0A04020102020204" pitchFamily="34" charset="0"/>
      <p:regular r:id="rId6"/>
      <p:bold r:id="rId7"/>
    </p:embeddedFont>
    <p:embeddedFont>
      <p:font typeface="Century Gothic" panose="020B0502020202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4896" userDrawn="1">
          <p15:clr>
            <a:srgbClr val="A4A3A4"/>
          </p15:clr>
        </p15:guide>
        <p15:guide id="3" pos="292" userDrawn="1">
          <p15:clr>
            <a:srgbClr val="A4A3A4"/>
          </p15:clr>
        </p15:guide>
        <p15:guide id="4" pos="9500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orient="horz" pos="6048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hDhmfJdpEQH4VKsHhDhhgheMlj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219" y="53"/>
      </p:cViewPr>
      <p:guideLst>
        <p:guide orient="horz" pos="3168"/>
        <p:guide pos="4896"/>
        <p:guide pos="292"/>
        <p:guide pos="9500"/>
        <p:guide orient="horz" pos="288"/>
        <p:guide orient="horz"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customschemas.google.com/relationships/presentationmetadata" Target="metadata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3864" y="685800"/>
            <a:ext cx="4710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75110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0F9C0A3-3C9F-E6C4-744F-AD6975307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3C09545E-FB24-EDA1-E5AB-410F7FDB4A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A52F529-AB1B-ED15-4500-B1D4C2D892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58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165860" y="1646134"/>
            <a:ext cx="13213200" cy="35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/>
              <a:buNone/>
              <a:defRPr sz="9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943100" y="5282994"/>
            <a:ext cx="11658600" cy="24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1pPr>
            <a:lvl2pPr lvl="1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2pPr>
            <a:lvl3pPr lvl="2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3pPr>
            <a:lvl4pPr lvl="3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4pPr>
            <a:lvl5pPr lvl="4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5pPr>
            <a:lvl6pPr lvl="5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6pPr>
            <a:lvl7pPr lvl="6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7pPr>
            <a:lvl8pPr lvl="7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8pPr>
            <a:lvl9pPr lvl="8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4581495" y="-835114"/>
            <a:ext cx="6381900" cy="134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538196" y="3121517"/>
            <a:ext cx="8523900" cy="3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37338" y="-133183"/>
            <a:ext cx="8523900" cy="98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134073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060610" y="2507620"/>
            <a:ext cx="13407300" cy="41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/>
              <a:buNone/>
              <a:defRPr sz="9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060610" y="6731220"/>
            <a:ext cx="13407300" cy="22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000"/>
              <a:buNone/>
              <a:defRPr sz="3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66066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7869555" y="2677586"/>
            <a:ext cx="66066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070730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070731" y="2465708"/>
            <a:ext cx="6576300" cy="12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070731" y="3674113"/>
            <a:ext cx="6576300" cy="54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7869556" y="2465708"/>
            <a:ext cx="6608700" cy="12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7869556" y="3674113"/>
            <a:ext cx="6608700" cy="54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070730" y="670560"/>
            <a:ext cx="5013600" cy="23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6608564" y="1448227"/>
            <a:ext cx="7869600" cy="71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5334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1pPr>
            <a:lvl2pPr marL="914400" lvl="1" indent="-4953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200"/>
              <a:buChar char="•"/>
              <a:defRPr sz="4200"/>
            </a:lvl2pPr>
            <a:lvl3pPr marL="1371600" lvl="2" indent="-4572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3pPr>
            <a:lvl4pPr marL="1828800" lvl="3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marL="2286000" lvl="4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marL="2743200" lvl="5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6pPr>
            <a:lvl7pPr marL="3200400" lvl="6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7pPr>
            <a:lvl8pPr marL="3657600" lvl="7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8pPr>
            <a:lvl9pPr marL="4114800" lvl="8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070730" y="3017523"/>
            <a:ext cx="5013600" cy="55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070730" y="670560"/>
            <a:ext cx="5013600" cy="23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6608564" y="1448227"/>
            <a:ext cx="7869600" cy="7148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070730" y="3017523"/>
            <a:ext cx="5013600" cy="55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  <a:defRPr sz="6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134073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/>
          </p:cNvSpPr>
          <p:nvPr/>
        </p:nvSpPr>
        <p:spPr>
          <a:xfrm>
            <a:off x="439767" y="352919"/>
            <a:ext cx="27855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s-MX" sz="26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 / Nombre del Proyecto</a:t>
            </a:r>
            <a:endParaRPr sz="2000" b="1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Tema del proyecto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25544" y="1680835"/>
            <a:ext cx="3538006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escrita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575754" y="457200"/>
            <a:ext cx="3881772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gráfica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6C8E942-949B-4475-2F29-2D75A0C1F50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63550" y="8239026"/>
            <a:ext cx="14633478" cy="1403352"/>
            <a:chOff x="463550" y="8239026"/>
            <a:chExt cx="14633478" cy="140335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94EE69D-42A2-1BAB-156C-A27D06C676B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3550" y="8239026"/>
              <a:ext cx="14633478" cy="1371603"/>
            </a:xfrm>
            <a:prstGeom prst="rect">
              <a:avLst/>
            </a:prstGeom>
          </p:spPr>
        </p:pic>
        <p:sp>
          <p:nvSpPr>
            <p:cNvPr id="90" name="Google Shape;90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8666407"/>
              <a:ext cx="1790516" cy="4660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rPr lang="es-MX" sz="26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Repentina </a:t>
              </a:r>
              <a:endParaRPr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" name="Google Shape;9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9110696"/>
              <a:ext cx="1661402" cy="531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65150" rIns="65150" bIns="651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lang="es-MX" sz="2600" b="0" i="0" u="none" strike="noStrike" cap="none" dirty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Lámina 1</a:t>
              </a:r>
              <a:endParaRPr sz="2900" b="0" i="0" u="none" strike="noStrike" cap="none" dirty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" name="Google Shape;8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3550" y="8407027"/>
              <a:ext cx="1360488" cy="1035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300"/>
                <a:buFont typeface="Arial"/>
                <a:buNone/>
              </a:pPr>
              <a:r>
                <a:rPr lang="es-ES" sz="6300" b="1" dirty="0">
                  <a:solidFill>
                    <a:schemeClr val="lt1"/>
                  </a:solidFill>
                  <a:latin typeface="Arial Black"/>
                  <a:sym typeface="Arial Black"/>
                </a:rPr>
                <a:t>5</a:t>
              </a:r>
              <a:endParaRPr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C9BF93C-5E4B-87A2-34BD-8DCAD60B0A3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457526" y="8358630"/>
              <a:ext cx="36395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MX" sz="14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Matrícula:____________________________</a:t>
              </a:r>
              <a:endParaRPr lang="es-MX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/>
          </p:cNvSpPr>
          <p:nvPr/>
        </p:nvSpPr>
        <p:spPr>
          <a:xfrm>
            <a:off x="439767" y="352919"/>
            <a:ext cx="27855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s-MX" sz="26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 / Nombre del Proyecto</a:t>
            </a:r>
            <a:endParaRPr sz="2000" b="1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Tema del proyecto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25544" y="1680835"/>
            <a:ext cx="3538006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escrita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575754" y="457200"/>
            <a:ext cx="3881772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gráfica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6C8E942-949B-4475-2F29-2D75A0C1F50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63550" y="8239026"/>
            <a:ext cx="14633478" cy="1403352"/>
            <a:chOff x="463550" y="8239026"/>
            <a:chExt cx="14633478" cy="140335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94EE69D-42A2-1BAB-156C-A27D06C676B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3550" y="8239026"/>
              <a:ext cx="14633478" cy="1371603"/>
            </a:xfrm>
            <a:prstGeom prst="rect">
              <a:avLst/>
            </a:prstGeom>
          </p:spPr>
        </p:pic>
        <p:sp>
          <p:nvSpPr>
            <p:cNvPr id="90" name="Google Shape;90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8666407"/>
              <a:ext cx="1790516" cy="4660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rPr lang="es-MX" sz="26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Repentina </a:t>
              </a:r>
              <a:endParaRPr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" name="Google Shape;9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9110696"/>
              <a:ext cx="1661402" cy="531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65150" rIns="65150" bIns="651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lang="es-MX" sz="2600" b="0" i="0" u="none" strike="noStrike" cap="none" dirty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Lámina 2</a:t>
              </a:r>
              <a:endParaRPr sz="2900" b="0" i="0" u="none" strike="noStrike" cap="none" dirty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" name="Google Shape;8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3550" y="8407027"/>
              <a:ext cx="1360488" cy="1035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300"/>
                <a:buFont typeface="Arial"/>
                <a:buNone/>
              </a:pPr>
              <a:r>
                <a:rPr lang="es-ES" sz="6300" b="1" i="0" u="none" strike="noStrike" cap="none" dirty="0">
                  <a:solidFill>
                    <a:schemeClr val="lt1"/>
                  </a:solidFill>
                  <a:latin typeface="Arial Black"/>
                  <a:ea typeface="Arial"/>
                  <a:cs typeface="Arial"/>
                  <a:sym typeface="Arial Black"/>
                </a:rPr>
                <a:t>5</a:t>
              </a:r>
              <a:endParaRPr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C9BF93C-5E4B-87A2-34BD-8DCAD60B0A3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457526" y="8358630"/>
              <a:ext cx="36395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MX" sz="14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Matrícula:____________________________</a:t>
              </a:r>
              <a:endParaRPr lang="es-MX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515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4B0F5830-3F2E-E711-23E4-AD32CA7D1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DE020175-AA84-D1D2-D6A0-529F0ECD5C60}"/>
              </a:ext>
            </a:extLst>
          </p:cNvPr>
          <p:cNvSpPr txBox="1">
            <a:spLocks/>
          </p:cNvSpPr>
          <p:nvPr/>
        </p:nvSpPr>
        <p:spPr>
          <a:xfrm>
            <a:off x="439767" y="352919"/>
            <a:ext cx="27855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s-MX" sz="26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 / Nombre del Proyecto</a:t>
            </a:r>
            <a:endParaRPr sz="2000" b="1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Tema del proyecto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3D5D87D3-69F2-AC6E-ECAE-BCC5CE14B414}"/>
              </a:ext>
            </a:extLst>
          </p:cNvPr>
          <p:cNvSpPr txBox="1"/>
          <p:nvPr/>
        </p:nvSpPr>
        <p:spPr>
          <a:xfrm>
            <a:off x="525544" y="1680835"/>
            <a:ext cx="3538006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escrita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3E177A80-4197-2212-344A-D589612AAC6C}"/>
              </a:ext>
            </a:extLst>
          </p:cNvPr>
          <p:cNvSpPr txBox="1"/>
          <p:nvPr/>
        </p:nvSpPr>
        <p:spPr>
          <a:xfrm>
            <a:off x="7575754" y="457200"/>
            <a:ext cx="3881772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Información gráfica necesaria</a:t>
            </a:r>
            <a:endParaRPr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9FC0AEE-460E-B7FA-C1A6-09E9F1D7CF2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63550" y="8239026"/>
            <a:ext cx="14633478" cy="1403352"/>
            <a:chOff x="463550" y="8239026"/>
            <a:chExt cx="14633478" cy="140335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6D22ECD-DD5E-97C2-EED0-58EF3768F99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3550" y="8239026"/>
              <a:ext cx="14633478" cy="1371603"/>
            </a:xfrm>
            <a:prstGeom prst="rect">
              <a:avLst/>
            </a:prstGeom>
          </p:spPr>
        </p:pic>
        <p:sp>
          <p:nvSpPr>
            <p:cNvPr id="90" name="Google Shape;90;p1">
              <a:extLst>
                <a:ext uri="{FF2B5EF4-FFF2-40B4-BE49-F238E27FC236}">
                  <a16:creationId xmlns:a16="http://schemas.microsoft.com/office/drawing/2014/main" id="{C8DB83D0-C775-1D56-8CD0-3DF385487DF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8666407"/>
              <a:ext cx="1790516" cy="4660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rPr lang="es-MX" sz="26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Repentina </a:t>
              </a:r>
              <a:endParaRPr sz="20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F4AD2648-084E-61C1-F7C3-252D3400310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9110696"/>
              <a:ext cx="1661402" cy="531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65150" rIns="65150" bIns="651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lang="es-MX" sz="2600" b="0" i="0" u="none" strike="noStrike" cap="none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Lámina 3</a:t>
              </a:r>
              <a:endParaRPr sz="2900" b="0" i="0" u="none" strike="noStrike" cap="none" dirty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" name="Google Shape;86;p1">
              <a:extLst>
                <a:ext uri="{FF2B5EF4-FFF2-40B4-BE49-F238E27FC236}">
                  <a16:creationId xmlns:a16="http://schemas.microsoft.com/office/drawing/2014/main" id="{09FEEBC8-32F2-231E-39C3-3FFB261CFA94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3550" y="8407027"/>
              <a:ext cx="1360488" cy="1035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300"/>
                <a:buFont typeface="Arial"/>
                <a:buNone/>
              </a:pPr>
              <a:r>
                <a:rPr lang="es-ES" sz="6300" b="1" i="0" u="none" strike="noStrike" cap="none" dirty="0">
                  <a:solidFill>
                    <a:schemeClr val="lt1"/>
                  </a:solidFill>
                  <a:latin typeface="Arial Black"/>
                  <a:ea typeface="Arial"/>
                  <a:cs typeface="Arial"/>
                  <a:sym typeface="Arial Black"/>
                </a:rPr>
                <a:t>5</a:t>
              </a:r>
              <a:endParaRPr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ADEF79F-C28F-67A4-E7EC-68B50F58CBC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457526" y="8358630"/>
              <a:ext cx="36395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MX" sz="1400" b="1" i="0" u="none" strike="noStrike" cap="none" dirty="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Matrícula:____________________________</a:t>
              </a:r>
              <a:endParaRPr lang="es-MX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76437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Custom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Century Gothic</vt:lpstr>
      <vt:lpstr>Arial</vt:lpstr>
      <vt:lpstr>Calibri</vt:lpstr>
      <vt:lpstr>Arial Black</vt:lpstr>
      <vt:lpstr>Tema de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maru garcia</dc:creator>
  <cp:lastModifiedBy>Oscar Ramirez</cp:lastModifiedBy>
  <cp:revision>6</cp:revision>
  <dcterms:created xsi:type="dcterms:W3CDTF">2021-09-20T15:08:41Z</dcterms:created>
  <dcterms:modified xsi:type="dcterms:W3CDTF">2026-03-13T07:17:42Z</dcterms:modified>
</cp:coreProperties>
</file>