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5544800" cy="10058400"/>
  <p:notesSz cx="6858000" cy="9144000"/>
  <p:embeddedFontLst>
    <p:embeddedFont>
      <p:font typeface="Arial Black" panose="020B0A04020102020204" pitchFamily="34" charset="0"/>
      <p:regular r:id="rId5"/>
      <p:bold r:id="rId6"/>
    </p:embeddedFont>
    <p:embeddedFont>
      <p:font typeface="Century Gothic" panose="020B0502020202020204" pitchFamily="3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4900">
          <p15:clr>
            <a:srgbClr val="A4A3A4"/>
          </p15:clr>
        </p15:guide>
        <p15:guide id="3" pos="292">
          <p15:clr>
            <a:srgbClr val="A4A3A4"/>
          </p15:clr>
        </p15:guide>
        <p15:guide id="4" pos="9510">
          <p15:clr>
            <a:srgbClr val="A4A3A4"/>
          </p15:clr>
        </p15:guide>
        <p15:guide id="5" orient="horz" pos="288">
          <p15:clr>
            <a:srgbClr val="A4A3A4"/>
          </p15:clr>
        </p15:guide>
        <p15:guide id="6" orient="horz" pos="6074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gBKH7PIaIFUGpdHtHU6NaLZ7Nl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1219" y="53"/>
      </p:cViewPr>
      <p:guideLst>
        <p:guide orient="horz" pos="3168"/>
        <p:guide pos="4900"/>
        <p:guide pos="292"/>
        <p:guide pos="9510"/>
        <p:guide orient="horz" pos="288"/>
        <p:guide orient="horz" pos="60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5" Type="http://schemas.openxmlformats.org/officeDocument/2006/relationships/presProps" Target="presProps.xml"/><Relationship Id="rId10" Type="http://schemas.openxmlformats.org/officeDocument/2006/relationships/font" Target="fonts/font6.fntdata"/><Relationship Id="rId19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customschemas.google.com/relationships/presentationmetadata" Target="meta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SCAR ALEJANDRO RAMIREZ FRANCO" userId="9238c9f3-3eb3-49d7-886b-a75fe7cfd194" providerId="ADAL" clId="{242CF5B3-0F8F-4796-AD7D-21C6DF5E4736}"/>
    <pc:docChg chg="delSld">
      <pc:chgData name="OSCAR ALEJANDRO RAMIREZ FRANCO" userId="9238c9f3-3eb3-49d7-886b-a75fe7cfd194" providerId="ADAL" clId="{242CF5B3-0F8F-4796-AD7D-21C6DF5E4736}" dt="2025-03-06T21:28:11.696" v="0" actId="47"/>
      <pc:docMkLst>
        <pc:docMk/>
      </pc:docMkLst>
      <pc:sldChg chg="del">
        <pc:chgData name="OSCAR ALEJANDRO RAMIREZ FRANCO" userId="9238c9f3-3eb3-49d7-886b-a75fe7cfd194" providerId="ADAL" clId="{242CF5B3-0F8F-4796-AD7D-21C6DF5E4736}" dt="2025-03-06T21:28:11.696" v="0" actId="47"/>
        <pc:sldMkLst>
          <pc:docMk/>
          <pc:sldMk cId="0" sldId="2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73864" y="685800"/>
            <a:ext cx="47109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685800"/>
            <a:ext cx="5299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685800"/>
            <a:ext cx="5299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1165860" y="1646134"/>
            <a:ext cx="13213200" cy="35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1943100" y="5282994"/>
            <a:ext cx="11658600" cy="24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2pPr>
            <a:lvl3pPr lvl="2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3pPr>
            <a:lvl4pPr lvl="3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4pPr>
            <a:lvl5pPr lvl="4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5pPr>
            <a:lvl6pPr lvl="5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6pPr>
            <a:lvl7pPr lvl="6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7pPr>
            <a:lvl8pPr lvl="7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8pPr>
            <a:lvl9pPr lvl="8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4581495" y="-835114"/>
            <a:ext cx="6381900" cy="134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8538196" y="3121517"/>
            <a:ext cx="8523900" cy="335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1737338" y="-133183"/>
            <a:ext cx="8523900" cy="986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1068705" y="2677586"/>
            <a:ext cx="134073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1060610" y="2507620"/>
            <a:ext cx="13407300" cy="418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1060610" y="6731220"/>
            <a:ext cx="13407300" cy="22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3000"/>
              <a:buNone/>
              <a:defRPr sz="3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 sz="27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1068705" y="2677586"/>
            <a:ext cx="66066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7869555" y="2677586"/>
            <a:ext cx="66066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1070730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1070731" y="2465708"/>
            <a:ext cx="6576300" cy="12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2"/>
          </p:nvPr>
        </p:nvSpPr>
        <p:spPr>
          <a:xfrm>
            <a:off x="1070731" y="3674113"/>
            <a:ext cx="6576300" cy="54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3"/>
          </p:nvPr>
        </p:nvSpPr>
        <p:spPr>
          <a:xfrm>
            <a:off x="7869556" y="2465708"/>
            <a:ext cx="6608700" cy="12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b="1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 b="1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4"/>
          </p:nvPr>
        </p:nvSpPr>
        <p:spPr>
          <a:xfrm>
            <a:off x="7869556" y="3674113"/>
            <a:ext cx="6608700" cy="540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31115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1pPr>
            <a:lvl2pPr marL="914400" lvl="1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2pPr>
            <a:lvl3pPr marL="1371600" lvl="2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3pPr>
            <a:lvl4pPr marL="1828800" lvl="3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4pPr>
            <a:lvl5pPr marL="2286000" lvl="4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5pPr>
            <a:lvl6pPr marL="2743200" lvl="5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6pPr>
            <a:lvl7pPr marL="3200400" lvl="6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7pPr>
            <a:lvl8pPr marL="3657600" lvl="7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8pPr>
            <a:lvl9pPr marL="4114800" lvl="8" indent="-31115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1070730" y="670560"/>
            <a:ext cx="5013600" cy="23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6608564" y="1448227"/>
            <a:ext cx="7869600" cy="714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5334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1pPr>
            <a:lvl2pPr marL="914400" lvl="1" indent="-4953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2pPr>
            <a:lvl3pPr marL="1371600" lvl="2" indent="-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3pPr>
            <a:lvl4pPr marL="1828800" lvl="3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4pPr>
            <a:lvl5pPr marL="2286000" lvl="4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5pPr>
            <a:lvl6pPr marL="2743200" lvl="5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6pPr>
            <a:lvl7pPr marL="3200400" lvl="6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7pPr>
            <a:lvl8pPr marL="3657600" lvl="7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8pPr>
            <a:lvl9pPr marL="4114800" lvl="8" indent="-4191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1070730" y="3017523"/>
            <a:ext cx="5013600" cy="55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1070730" y="670560"/>
            <a:ext cx="5013600" cy="23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6608564" y="1448227"/>
            <a:ext cx="7869600" cy="71481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1070730" y="3017523"/>
            <a:ext cx="5013600" cy="55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marL="914400" lvl="1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marL="1371600" lvl="2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marL="1828800" lvl="3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marL="2286000" lvl="4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marL="2743200" lvl="5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marL="3200400" lvl="6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marL="3657600" lvl="7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marL="4114800" lvl="8" indent="-2286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1068705" y="535519"/>
            <a:ext cx="13407300" cy="19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1068705" y="2677586"/>
            <a:ext cx="13407300" cy="63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normAutofit/>
          </a:bodyPr>
          <a:lstStyle>
            <a:lvl1pPr marL="457200" marR="0" lvl="0" indent="-495300" algn="l" rtl="0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  <a:defRPr sz="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572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41910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00050" algn="l" rtl="0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106870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5149215" y="9322657"/>
            <a:ext cx="52464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10978515" y="9322657"/>
            <a:ext cx="3497700" cy="5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439767" y="352919"/>
            <a:ext cx="2785500" cy="11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es-MX" sz="26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 / Nombre del Proyecto</a:t>
            </a:r>
            <a:endParaRPr sz="2000" b="1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Tema del proyecto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463550" y="1680835"/>
            <a:ext cx="3600000" cy="6520800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525544" y="1680835"/>
            <a:ext cx="3538006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sz="14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escrita necesaria</a:t>
            </a:r>
            <a:endParaRPr sz="1400" b="0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4297028" y="457199"/>
            <a:ext cx="10800000" cy="7730571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4297028" y="457200"/>
            <a:ext cx="3881772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sz="14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gráfica necesaria</a:t>
            </a:r>
            <a:endParaRPr sz="1400" b="0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89" name="Google Shape;89;p1"/>
          <p:cNvGrpSpPr/>
          <p:nvPr/>
        </p:nvGrpSpPr>
        <p:grpSpPr>
          <a:xfrm>
            <a:off x="463550" y="8239026"/>
            <a:ext cx="14633478" cy="1403352"/>
            <a:chOff x="463550" y="8239026"/>
            <a:chExt cx="14633478" cy="1403352"/>
          </a:xfrm>
        </p:grpSpPr>
        <p:pic>
          <p:nvPicPr>
            <p:cNvPr id="90" name="Google Shape;90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63550" y="8239026"/>
              <a:ext cx="14633478" cy="13716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1" name="Google Shape;91;p1"/>
            <p:cNvSpPr txBox="1"/>
            <p:nvPr/>
          </p:nvSpPr>
          <p:spPr>
            <a:xfrm>
              <a:off x="1824038" y="8666407"/>
              <a:ext cx="1790516" cy="4660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00"/>
                <a:buFont typeface="Arial"/>
                <a:buNone/>
              </a:pPr>
              <a:r>
                <a:rPr lang="es-MX" sz="2600" b="1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Repentina </a:t>
              </a:r>
              <a:endPara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2" name="Google Shape;92;p1"/>
            <p:cNvSpPr txBox="1"/>
            <p:nvPr/>
          </p:nvSpPr>
          <p:spPr>
            <a:xfrm>
              <a:off x="1824038" y="9110696"/>
              <a:ext cx="1661402" cy="5316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Arial"/>
                <a:buNone/>
              </a:pPr>
              <a:r>
                <a:rPr lang="es-MX" sz="2600" b="0" i="0" u="none" strike="noStrike" cap="none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Lámina 1</a:t>
              </a:r>
              <a:endParaRPr sz="29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3" name="Google Shape;93;p1"/>
            <p:cNvSpPr txBox="1"/>
            <p:nvPr/>
          </p:nvSpPr>
          <p:spPr>
            <a:xfrm>
              <a:off x="463550" y="8407027"/>
              <a:ext cx="1360488" cy="10337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300"/>
                <a:buFont typeface="Arial"/>
                <a:buNone/>
              </a:pPr>
              <a:r>
                <a:rPr lang="es-MX" sz="6300" b="1" i="0" u="none" strike="noStrike" cap="none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10</a:t>
              </a:r>
              <a:endParaRPr sz="6300" b="1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endParaRPr>
            </a:p>
          </p:txBody>
        </p:sp>
        <p:sp>
          <p:nvSpPr>
            <p:cNvPr id="94" name="Google Shape;94;p1"/>
            <p:cNvSpPr txBox="1"/>
            <p:nvPr/>
          </p:nvSpPr>
          <p:spPr>
            <a:xfrm>
              <a:off x="11457526" y="8358630"/>
              <a:ext cx="3639502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s-MX" sz="1400" b="1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Matrícula:____________________________</a:t>
              </a: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/>
          <p:nvPr/>
        </p:nvSpPr>
        <p:spPr>
          <a:xfrm>
            <a:off x="439767" y="352919"/>
            <a:ext cx="2785500" cy="11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es-MX" sz="26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 / Nombre del Proyecto</a:t>
            </a:r>
            <a:endParaRPr sz="2000" b="1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s-MX"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Tema del proyecto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463550" y="1680835"/>
            <a:ext cx="3600000" cy="6520800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"/>
          <p:cNvSpPr txBox="1"/>
          <p:nvPr/>
        </p:nvSpPr>
        <p:spPr>
          <a:xfrm>
            <a:off x="525544" y="1680835"/>
            <a:ext cx="3538006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sz="14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escrita necesaria</a:t>
            </a:r>
            <a:endParaRPr sz="1400" b="0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4297028" y="457199"/>
            <a:ext cx="10800000" cy="7730571"/>
          </a:xfrm>
          <a:prstGeom prst="rect">
            <a:avLst/>
          </a:prstGeom>
          <a:noFill/>
          <a:ln w="12700" cap="flat" cmpd="sng">
            <a:solidFill>
              <a:srgbClr val="BFBFBF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65150" tIns="32575" rIns="65150" bIns="325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"/>
          <p:cNvSpPr txBox="1"/>
          <p:nvPr/>
        </p:nvSpPr>
        <p:spPr>
          <a:xfrm>
            <a:off x="4297028" y="457200"/>
            <a:ext cx="3881772" cy="2812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5150" tIns="32575" rIns="65150" bIns="325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s-MX" sz="1400" b="1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Información gráfica necesaria</a:t>
            </a:r>
            <a:endParaRPr sz="1400" b="0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104" name="Google Shape;104;p2"/>
          <p:cNvGrpSpPr/>
          <p:nvPr/>
        </p:nvGrpSpPr>
        <p:grpSpPr>
          <a:xfrm>
            <a:off x="463550" y="8239026"/>
            <a:ext cx="14633478" cy="1403352"/>
            <a:chOff x="463550" y="8239026"/>
            <a:chExt cx="14633478" cy="1403352"/>
          </a:xfrm>
        </p:grpSpPr>
        <p:pic>
          <p:nvPicPr>
            <p:cNvPr id="105" name="Google Shape;105;p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463550" y="8239026"/>
              <a:ext cx="14633478" cy="137160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6" name="Google Shape;106;p2"/>
            <p:cNvSpPr txBox="1"/>
            <p:nvPr/>
          </p:nvSpPr>
          <p:spPr>
            <a:xfrm>
              <a:off x="1824038" y="8666407"/>
              <a:ext cx="1790516" cy="46603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600"/>
                <a:buFont typeface="Arial"/>
                <a:buNone/>
              </a:pPr>
              <a:r>
                <a:rPr lang="es-MX" sz="2600" b="1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Repentina </a:t>
              </a:r>
              <a:endParaRPr sz="20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7" name="Google Shape;107;p2"/>
            <p:cNvSpPr txBox="1"/>
            <p:nvPr/>
          </p:nvSpPr>
          <p:spPr>
            <a:xfrm>
              <a:off x="1824038" y="9110696"/>
              <a:ext cx="1661402" cy="5316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65150" rIns="65150" bIns="6515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900"/>
                <a:buFont typeface="Arial"/>
                <a:buNone/>
              </a:pPr>
              <a:r>
                <a:rPr lang="es-MX" sz="2600" b="0" i="0" u="none" strike="noStrike" cap="none">
                  <a:solidFill>
                    <a:srgbClr val="000000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Lámina 2</a:t>
              </a:r>
              <a:endParaRPr sz="2900" b="0" i="0" u="none" strike="noStrike" cap="none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8" name="Google Shape;108;p2"/>
            <p:cNvSpPr txBox="1"/>
            <p:nvPr/>
          </p:nvSpPr>
          <p:spPr>
            <a:xfrm>
              <a:off x="463550" y="8407027"/>
              <a:ext cx="1360488" cy="10337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150" tIns="32575" rIns="65150" bIns="32575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300"/>
                <a:buFont typeface="Arial"/>
                <a:buNone/>
              </a:pPr>
              <a:r>
                <a:rPr lang="es-MX" sz="6300" b="1" i="0" u="none" strike="noStrike" cap="none">
                  <a:solidFill>
                    <a:schemeClr val="lt1"/>
                  </a:solidFill>
                  <a:latin typeface="Arial Black"/>
                  <a:ea typeface="Arial Black"/>
                  <a:cs typeface="Arial Black"/>
                  <a:sym typeface="Arial Black"/>
                </a:rPr>
                <a:t>10</a:t>
              </a:r>
              <a:endParaRPr sz="6300" b="1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endParaRPr>
            </a:p>
          </p:txBody>
        </p:sp>
        <p:sp>
          <p:nvSpPr>
            <p:cNvPr id="109" name="Google Shape;109;p2"/>
            <p:cNvSpPr txBox="1"/>
            <p:nvPr/>
          </p:nvSpPr>
          <p:spPr>
            <a:xfrm>
              <a:off x="11457526" y="8358630"/>
              <a:ext cx="3639502" cy="30777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s-MX" sz="1400" b="1" i="0" u="none" strike="noStrike" cap="none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Matrícula:____________________________</a:t>
              </a:r>
              <a:endParaRPr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Custom</PresentationFormat>
  <Paragraphs>16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Century Gothic</vt:lpstr>
      <vt:lpstr>Arial</vt:lpstr>
      <vt:lpstr>Arial Black</vt:lpstr>
      <vt:lpstr>Calibri</vt:lpstr>
      <vt:lpstr>Tema de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maru garcia</dc:creator>
  <cp:lastModifiedBy>Oscar Ramirez</cp:lastModifiedBy>
  <cp:revision>1</cp:revision>
  <dcterms:created xsi:type="dcterms:W3CDTF">2021-09-20T15:08:00Z</dcterms:created>
  <dcterms:modified xsi:type="dcterms:W3CDTF">2025-03-06T21:28:19Z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C7F05EEA26BA42ACACF04F28E89D4F52_13</vt:lpwstr>
  </property>
  <property fmtid="{D5CDD505-2E9C-101B-9397-08002B2CF9AE}" pid="3" name="KSOProductBuildVer">
    <vt:lpwstr>3082-12.2.0.13201</vt:lpwstr>
  </property>
</Properties>
</file>