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5544800" cy="10058400"/>
  <p:notesSz cx="6858000" cy="9144000"/>
  <p:embeddedFontLst>
    <p:embeddedFont>
      <p:font typeface="Calibri" panose="020F0502020204030204"/>
      <p:regular r:id="rId9"/>
    </p:embeddedFont>
    <p:embeddedFont>
      <p:font typeface="Century Gothic" panose="020B0502020202020204"/>
      <p:regular r:id="rId10"/>
    </p:embeddedFont>
    <p:embeddedFont>
      <p:font typeface="Arial Black" panose="020B0A04020102020204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900" userDrawn="1">
          <p15:clr>
            <a:srgbClr val="A4A3A4"/>
          </p15:clr>
        </p15:guide>
        <p15:guide id="3" pos="292" userDrawn="1">
          <p15:clr>
            <a:srgbClr val="A4A3A4"/>
          </p15:clr>
        </p15:guide>
        <p15:guide id="4" pos="9510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orient="horz" pos="60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966" y="42"/>
      </p:cViewPr>
      <p:guideLst>
        <p:guide orient="horz" pos="3168"/>
        <p:guide pos="4900"/>
        <p:guide pos="292"/>
        <p:guide pos="9510"/>
        <p:guide orient="horz" pos="288"/>
        <p:guide orient="horz" pos="60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font" Target="fonts/font1.fntdata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font" Target="fonts/font3.fntdata"/><Relationship Id="rId10" Type="http://schemas.openxmlformats.org/officeDocument/2006/relationships/font" Target="fonts/font2.fntdata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Diapositiva de título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 panose="020F0502020204030204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ítulo y texto vertical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Título vertical y texto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ítulo y objetos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Encabezado de sección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 panose="020F0502020204030204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Dos objetos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ación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olo el título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En blanco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ido con título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 panose="020F0502020204030204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Imagen con título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 panose="020F0502020204030204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 panose="020F0502020204030204"/>
              <a:buNone/>
              <a:defRPr sz="6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/>
              <a:buChar char="•"/>
              <a:defRPr sz="4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 panose="020B0604020202020204"/>
              <a:buChar char="•"/>
              <a:defRPr sz="3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 panose="020B0604020202020204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grpSp>
        <p:nvGrpSpPr>
          <p:cNvPr id="13" name="Group 12"/>
          <p:cNvGrpSpPr>
            <a:grpSpLocks noGrp="1" noRot="1" noMove="1" noResize="1" noUngrp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 panose="020B0604020202020204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 panose="020B0604020202020204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Lámina 1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 panose="020B0604020202020204"/>
                <a:buNone/>
              </a:pPr>
              <a:r>
                <a:rPr lang="es-MX" altLang="es-ES" sz="6300" b="1" dirty="0">
                  <a:solidFill>
                    <a:schemeClr val="lt1"/>
                  </a:solidFill>
                  <a:latin typeface="Arial Black" panose="020B0A04020102020204"/>
                  <a:sym typeface="Arial Black" panose="020B0A04020102020204"/>
                </a:rPr>
                <a:t>9</a:t>
              </a:r>
              <a:endParaRPr lang="es-MX" altLang="es-ES" sz="6300" b="1" i="0" u="none" strike="noStrike" cap="none" dirty="0">
                <a:solidFill>
                  <a:schemeClr val="lt1"/>
                </a:solidFill>
                <a:latin typeface="Arial Black" panose="020B0A04020102020204"/>
                <a:ea typeface="Arial" panose="020B0604020202020204"/>
                <a:cs typeface="Arial" panose="020B0604020202020204"/>
                <a:sym typeface="Arial Black" panose="020B0A04020102020204"/>
              </a:endParaRPr>
            </a:p>
          </p:txBody>
        </p:sp>
        <p:sp>
          <p:nvSpPr>
            <p:cNvPr id="11" name="TextBox 10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 panose="020B0604020202020204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grpSp>
        <p:nvGrpSpPr>
          <p:cNvPr id="13" name="Group 12"/>
          <p:cNvGrpSpPr>
            <a:grpSpLocks noGrp="1" noRot="1" noMove="1" noResize="1" noUngrp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 panose="020B0604020202020204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 panose="020B0604020202020204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Lámina 2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 panose="020B0604020202020204"/>
                <a:buNone/>
              </a:pPr>
              <a:r>
                <a:rPr lang="es-MX" altLang="es-ES" sz="6300" b="1" i="0" u="none" strike="noStrike" cap="none" dirty="0">
                  <a:solidFill>
                    <a:schemeClr val="lt1"/>
                  </a:solidFill>
                  <a:latin typeface="Arial Black" panose="020B0A04020102020204"/>
                  <a:ea typeface="Arial" panose="020B0604020202020204"/>
                  <a:cs typeface="Arial" panose="020B0604020202020204"/>
                  <a:sym typeface="Arial Black" panose="020B0A04020102020204"/>
                </a:rPr>
                <a:t>9</a:t>
              </a:r>
              <a:endParaRPr lang="es-MX" altLang="es-ES" sz="6300" b="1" i="0" u="none" strike="noStrike" cap="none" dirty="0">
                <a:solidFill>
                  <a:schemeClr val="lt1"/>
                </a:solidFill>
                <a:latin typeface="Arial Black" panose="020B0A04020102020204"/>
                <a:ea typeface="Arial" panose="020B0604020202020204"/>
                <a:cs typeface="Arial" panose="020B0604020202020204"/>
                <a:sym typeface="Arial Black" panose="020B0A04020102020204"/>
              </a:endParaRPr>
            </a:p>
          </p:txBody>
        </p:sp>
        <p:sp>
          <p:nvSpPr>
            <p:cNvPr id="11" name="TextBox 10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WPS Presentation</Application>
  <PresentationFormat>Custom</PresentationFormat>
  <Paragraphs>30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Arial</vt:lpstr>
      <vt:lpstr>Calibri</vt:lpstr>
      <vt:lpstr>Century Gothic</vt:lpstr>
      <vt:lpstr>Arial Black</vt:lpstr>
      <vt:lpstr>Microsoft YaHei</vt:lpstr>
      <vt:lpstr>Arial Unicode MS</vt:lpstr>
      <vt:lpstr>Tema de 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 garcia</dc:creator>
  <cp:lastModifiedBy>Sofia Luna</cp:lastModifiedBy>
  <cp:revision>7</cp:revision>
  <dcterms:created xsi:type="dcterms:W3CDTF">2021-09-20T15:08:00Z</dcterms:created>
  <dcterms:modified xsi:type="dcterms:W3CDTF">2023-09-20T15:10:18Z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994A5B6A2AAA4079B807C04A4DC4BD8D_13</vt:lpwstr>
  </property>
  <property fmtid="{D5CDD505-2E9C-101B-9397-08002B2CF9AE}" pid="3" name="KSOProductBuildVer">
    <vt:lpwstr>3082-12.2.0.13201</vt:lpwstr>
  </property>
</Properties>
</file>