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</p:sldIdLst>
  <p:sldSz cx="15544800" cy="10058400"/>
  <p:notesSz cx="6858000" cy="9144000"/>
  <p:embeddedFontLst>
    <p:embeddedFont>
      <p:font typeface="Calibri" panose="020F0502020204030204"/>
      <p:regular r:id="rId9"/>
    </p:embeddedFont>
    <p:embeddedFont>
      <p:font typeface="Century Gothic" panose="020B0502020202020204"/>
      <p:regular r:id="rId10"/>
    </p:embeddedFont>
    <p:embeddedFont>
      <p:font typeface="Arial Black" panose="020B0A04020102020204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900" userDrawn="1">
          <p15:clr>
            <a:srgbClr val="A4A3A4"/>
          </p15:clr>
        </p15:guide>
        <p15:guide id="3" pos="292" userDrawn="1">
          <p15:clr>
            <a:srgbClr val="A4A3A4"/>
          </p15:clr>
        </p15:guide>
        <p15:guide id="4" pos="9510" userDrawn="1">
          <p15:clr>
            <a:srgbClr val="A4A3A4"/>
          </p15:clr>
        </p15:guide>
        <p15:guide id="5" orient="horz" pos="288" userDrawn="1">
          <p15:clr>
            <a:srgbClr val="A4A3A4"/>
          </p15:clr>
        </p15:guide>
        <p15:guide id="6" orient="horz" pos="60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966" y="42"/>
      </p:cViewPr>
      <p:guideLst>
        <p:guide orient="horz" pos="3168"/>
        <p:guide pos="4900"/>
        <p:guide pos="292"/>
        <p:guide pos="9510"/>
        <p:guide orient="horz" pos="288"/>
        <p:guide orient="horz" pos="60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font" Target="fonts/font1.fntdata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font" Target="fonts/font3.fntdata"/><Relationship Id="rId10" Type="http://schemas.openxmlformats.org/officeDocument/2006/relationships/font" Target="fonts/font2.fntdata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3864" y="685800"/>
            <a:ext cx="4710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Diapositiva de título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165860" y="1646134"/>
            <a:ext cx="13213200" cy="3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 panose="020F0502020204030204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943100" y="5282994"/>
            <a:ext cx="116586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Título y texto vertical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4581495" y="-835114"/>
            <a:ext cx="6381900" cy="134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Título vertical y texto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538196" y="3121517"/>
            <a:ext cx="8523900" cy="3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37338" y="-133183"/>
            <a:ext cx="8523900" cy="98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ítulo y objetos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Encabezado de sección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060610" y="2507620"/>
            <a:ext cx="13407300" cy="41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 panose="020F0502020204030204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060610" y="6731220"/>
            <a:ext cx="13407300" cy="2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Dos objetos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786955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Comparación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070730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070731" y="2465708"/>
            <a:ext cx="65763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/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070731" y="3674113"/>
            <a:ext cx="65763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7869556" y="2465708"/>
            <a:ext cx="66087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/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7869556" y="3674113"/>
            <a:ext cx="66087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olo el título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En blanco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Contenido con título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 panose="020F0502020204030204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Imagen con título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 panose="020F0502020204030204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 panose="020F0502020204030204"/>
              <a:buNone/>
              <a:defRPr sz="6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/>
              <a:buChar char="•"/>
              <a:defRPr sz="4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/>
              <a:buChar char="•"/>
              <a:defRPr sz="36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 panose="020B0604020202020204"/>
              <a:buChar char="•"/>
              <a:defRPr sz="3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/>
              <a:buNone/>
              <a:defRPr sz="13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  <a:defRPr sz="18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</a:fld>
            <a:endParaRPr lang="es-MX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 panose="020B0604020202020204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endParaRPr sz="13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endParaRPr sz="13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</p:txBody>
      </p:sp>
      <p:grpSp>
        <p:nvGrpSpPr>
          <p:cNvPr id="13" name="Group 12"/>
          <p:cNvGrpSpPr>
            <a:grpSpLocks noGrp="1" noRot="1" noMove="1" noResize="1" noUngrp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/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 panose="020B0604020202020204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 panose="020B0604020202020204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Lámina 1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37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 panose="020B0604020202020204"/>
                <a:buNone/>
              </a:pPr>
              <a:r>
                <a:rPr lang="es-MX" altLang="es-ES" sz="6300" b="1" dirty="0">
                  <a:solidFill>
                    <a:schemeClr val="lt1"/>
                  </a:solidFill>
                  <a:latin typeface="Arial Black" panose="020B0A04020102020204"/>
                  <a:sym typeface="Arial Black" panose="020B0A04020102020204"/>
                </a:rPr>
                <a:t>8</a:t>
              </a:r>
              <a:endParaRPr lang="es-MX" altLang="es-ES" sz="6300" b="1" i="0" u="none" strike="noStrike" cap="none" dirty="0">
                <a:solidFill>
                  <a:schemeClr val="lt1"/>
                </a:solidFill>
                <a:latin typeface="Arial Black" panose="020B0A04020102020204"/>
                <a:ea typeface="Arial" panose="020B0604020202020204"/>
                <a:cs typeface="Arial" panose="020B0604020202020204"/>
                <a:sym typeface="Arial Black" panose="020B0A04020102020204"/>
              </a:endParaRPr>
            </a:p>
          </p:txBody>
        </p:sp>
        <p:sp>
          <p:nvSpPr>
            <p:cNvPr id="11" name="TextBox 10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 panose="020B0604020202020204"/>
              <a:buNone/>
            </a:pPr>
            <a:r>
              <a:rPr lang="es-MX" sz="2600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ID / Nombre del Proyecto</a:t>
            </a:r>
            <a:endParaRPr sz="2000" b="1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/>
              <a:buNone/>
            </a:pPr>
            <a:r>
              <a:rPr lang="es-MX" sz="2000" b="0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Tema del proyecto</a:t>
            </a:r>
            <a:endParaRPr sz="1000" b="0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endParaRPr sz="13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Información escrita necesaria</a:t>
            </a:r>
            <a:endParaRPr b="0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endParaRPr sz="13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 panose="020B0604020202020204"/>
              <a:buNone/>
            </a:pPr>
            <a:r>
              <a:rPr lang="es-MX" b="1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rPr>
              <a:t>Información gráfica necesaria</a:t>
            </a:r>
            <a:endParaRPr b="0" i="0" u="none" strike="noStrike" cap="none" dirty="0">
              <a:solidFill>
                <a:schemeClr val="dk1"/>
              </a:solidFill>
              <a:latin typeface="Century Gothic" panose="020B0502020202020204"/>
              <a:ea typeface="Century Gothic" panose="020B0502020202020204"/>
              <a:cs typeface="Century Gothic" panose="020B0502020202020204"/>
              <a:sym typeface="Century Gothic" panose="020B0502020202020204"/>
            </a:endParaRPr>
          </a:p>
        </p:txBody>
      </p:sp>
      <p:grpSp>
        <p:nvGrpSpPr>
          <p:cNvPr id="13" name="Group 12"/>
          <p:cNvGrpSpPr>
            <a:grpSpLocks noGrp="1" noRot="1" noMove="1" noResize="1" noUngrp="1"/>
          </p:cNvGrpSpPr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8" name="Picture 7"/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</p:spPr>
        </p:pic>
        <p:sp>
          <p:nvSpPr>
            <p:cNvPr id="90" name="Google Shape;90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 panose="020B0604020202020204"/>
                <a:buNone/>
              </a:pPr>
              <a:r>
                <a:rPr lang="es-MX" sz="2600" b="1" i="0" u="none" strike="noStrike" cap="none" dirty="0">
                  <a:solidFill>
                    <a:schemeClr val="dk1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Repentina </a:t>
              </a:r>
              <a:endParaRPr sz="2000" b="0" i="0" u="none" strike="noStrike" cap="none" dirty="0">
                <a:solidFill>
                  <a:schemeClr val="dk1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endParaRPr>
            </a:p>
          </p:txBody>
        </p:sp>
        <p:sp>
          <p:nvSpPr>
            <p:cNvPr id="96" name="Google Shape;9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 panose="020B0604020202020204"/>
                <a:buNone/>
              </a:pPr>
              <a:r>
                <a:rPr lang="es-MX" sz="2600" b="0" i="0" u="none" strike="noStrike" cap="none" dirty="0">
                  <a:solidFill>
                    <a:srgbClr val="000000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Lámina 2</a:t>
              </a:r>
              <a:endParaRPr sz="2900" b="0" i="0" u="none" strike="noStrike" cap="none" dirty="0">
                <a:solidFill>
                  <a:srgbClr val="000000"/>
                </a:solidFill>
                <a:latin typeface="Century Gothic" panose="020B0502020202020204"/>
                <a:ea typeface="Century Gothic" panose="020B0502020202020204"/>
                <a:cs typeface="Century Gothic" panose="020B0502020202020204"/>
                <a:sym typeface="Century Gothic" panose="020B0502020202020204"/>
              </a:endParaRPr>
            </a:p>
          </p:txBody>
        </p:sp>
        <p:sp>
          <p:nvSpPr>
            <p:cNvPr id="86" name="Google Shape;86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550" y="8407027"/>
              <a:ext cx="1360488" cy="10337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 panose="020B0604020202020204"/>
                <a:buNone/>
              </a:pPr>
              <a:r>
                <a:rPr lang="es-MX" altLang="es-ES" sz="6300" b="1" i="0" u="none" strike="noStrike" cap="none" dirty="0">
                  <a:solidFill>
                    <a:schemeClr val="lt1"/>
                  </a:solidFill>
                  <a:latin typeface="Arial Black" panose="020B0A04020102020204"/>
                  <a:ea typeface="Arial" panose="020B0604020202020204"/>
                  <a:cs typeface="Arial" panose="020B0604020202020204"/>
                  <a:sym typeface="Arial Black" panose="020B0A04020102020204"/>
                </a:rPr>
                <a:t>8</a:t>
              </a:r>
              <a:endParaRPr lang="es-MX" altLang="es-ES" sz="6300" b="1" i="0" u="none" strike="noStrike" cap="none" dirty="0">
                <a:solidFill>
                  <a:schemeClr val="lt1"/>
                </a:solidFill>
                <a:latin typeface="Arial Black" panose="020B0A04020102020204"/>
                <a:ea typeface="Arial" panose="020B0604020202020204"/>
                <a:cs typeface="Arial" panose="020B0604020202020204"/>
                <a:sym typeface="Arial Black" panose="020B0A04020102020204"/>
              </a:endParaRPr>
            </a:p>
          </p:txBody>
        </p:sp>
        <p:sp>
          <p:nvSpPr>
            <p:cNvPr id="11" name="TextBox 10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r>
                <a:rPr lang="es-MX" sz="1400" b="1" i="0" u="none" strike="noStrike" cap="none" dirty="0">
                  <a:solidFill>
                    <a:schemeClr val="dk1"/>
                  </a:solidFill>
                  <a:latin typeface="Century Gothic" panose="020B0502020202020204"/>
                  <a:ea typeface="Century Gothic" panose="020B0502020202020204"/>
                  <a:cs typeface="Century Gothic" panose="020B0502020202020204"/>
                  <a:sym typeface="Century Gothic" panose="020B0502020202020204"/>
                </a:rPr>
                <a:t>Matrícula:____________________________</a:t>
              </a:r>
              <a:endParaRPr lang="es-MX" sz="1000" b="0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WPS Presentation</Application>
  <PresentationFormat>Custom</PresentationFormat>
  <Paragraphs>30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Arial</vt:lpstr>
      <vt:lpstr>Calibri</vt:lpstr>
      <vt:lpstr>Century Gothic</vt:lpstr>
      <vt:lpstr>Arial Black</vt:lpstr>
      <vt:lpstr>Microsoft YaHei</vt:lpstr>
      <vt:lpstr>Arial Unicode MS</vt:lpstr>
      <vt:lpstr>Tema de Office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maru garcia</dc:creator>
  <cp:lastModifiedBy>Sofia Luna</cp:lastModifiedBy>
  <cp:revision>6</cp:revision>
  <dcterms:created xsi:type="dcterms:W3CDTF">2021-09-20T15:08:00Z</dcterms:created>
  <dcterms:modified xsi:type="dcterms:W3CDTF">2023-09-20T15:10:02Z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66C28190DE5442E8873325D1EE32DF14_13</vt:lpwstr>
  </property>
  <property fmtid="{D5CDD505-2E9C-101B-9397-08002B2CF9AE}" pid="3" name="KSOProductBuildVer">
    <vt:lpwstr>3082-12.2.0.13201</vt:lpwstr>
  </property>
</Properties>
</file>