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5544800" cy="10058400"/>
  <p:notesSz cx="6858000" cy="9144000"/>
  <p:embeddedFontLst>
    <p:embeddedFont>
      <p:font typeface="Arial Black" panose="020B0A04020102020204" pitchFamily="34" charset="0"/>
      <p:regular r:id="rId6"/>
      <p:bold r:id="rId7"/>
    </p:embeddedFont>
    <p:embeddedFont>
      <p:font typeface="Century Gothic" panose="020B0502020202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896" userDrawn="1">
          <p15:clr>
            <a:srgbClr val="A4A3A4"/>
          </p15:clr>
        </p15:guide>
        <p15:guide id="3" pos="292" userDrawn="1">
          <p15:clr>
            <a:srgbClr val="A4A3A4"/>
          </p15:clr>
        </p15:guide>
        <p15:guide id="4" pos="9500" userDrawn="1">
          <p15:clr>
            <a:srgbClr val="A4A3A4"/>
          </p15:clr>
        </p15:guide>
        <p15:guide id="5" orient="horz" pos="288" userDrawn="1">
          <p15:clr>
            <a:srgbClr val="A4A3A4"/>
          </p15:clr>
        </p15:guide>
        <p15:guide id="6" orient="horz" pos="6048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hDhmfJdpEQH4VKsHhDhhgheMlj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7" d="100"/>
          <a:sy n="47" d="100"/>
        </p:scale>
        <p:origin x="1219" y="53"/>
      </p:cViewPr>
      <p:guideLst>
        <p:guide orient="horz" pos="3168"/>
        <p:guide pos="4896"/>
        <p:guide pos="292"/>
        <p:guide pos="9500"/>
        <p:guide orient="horz" pos="288"/>
        <p:guide orient="horz"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customschemas.google.com/relationships/presentationmetadata" Target="meta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73864" y="685800"/>
            <a:ext cx="4710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75110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32AAD257-84F8-F319-5559-E4F4B99D0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D097304B-FE26-CD50-5785-B7F84C735A3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419B7664-14F1-397B-AD9D-5DAC82EE95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27786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165860" y="1646134"/>
            <a:ext cx="13213200" cy="35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943100" y="5282994"/>
            <a:ext cx="11658600" cy="24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4581495" y="-835114"/>
            <a:ext cx="6381900" cy="134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8538196" y="3121517"/>
            <a:ext cx="8523900" cy="3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37338" y="-133183"/>
            <a:ext cx="8523900" cy="986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134073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060610" y="2507620"/>
            <a:ext cx="13407300" cy="41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060610" y="6731220"/>
            <a:ext cx="13407300" cy="22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66066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7869555" y="2677586"/>
            <a:ext cx="66066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070730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070731" y="2465708"/>
            <a:ext cx="65763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070731" y="3674113"/>
            <a:ext cx="6576300" cy="54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7869556" y="2465708"/>
            <a:ext cx="66087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7869556" y="3674113"/>
            <a:ext cx="6608700" cy="54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070730" y="670560"/>
            <a:ext cx="5013600" cy="23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6608564" y="1448227"/>
            <a:ext cx="7869600" cy="7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5334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marL="914400" lvl="1" indent="-4953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marL="1371600" lvl="2" indent="-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marL="1828800" lvl="3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marL="2286000" lvl="4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marL="2743200" lvl="5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marL="3200400" lvl="6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marL="3657600" lvl="7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marL="4114800" lvl="8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070730" y="3017523"/>
            <a:ext cx="5013600" cy="55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070730" y="670560"/>
            <a:ext cx="5013600" cy="23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6608564" y="1448227"/>
            <a:ext cx="7869600" cy="71481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070730" y="3017523"/>
            <a:ext cx="5013600" cy="55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134073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marR="0" lvl="0" indent="-49530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57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/>
          </p:cNvSpPr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s-MX" sz="26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 / Nombre del Proyecto</a:t>
            </a:r>
            <a:endParaRPr sz="2000" b="1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Tema del proyecto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escrita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gráfica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6C8E942-949B-4475-2F29-2D75A0C1F50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94EE69D-42A2-1BAB-156C-A27D06C676B3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</p:spPr>
        </p:pic>
        <p:sp>
          <p:nvSpPr>
            <p:cNvPr id="90" name="Google Shape;90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/>
                <a:buNone/>
              </a:pPr>
              <a:r>
                <a:rPr lang="es-MX" sz="26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Repentina </a:t>
              </a:r>
              <a:endParaRPr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" name="Google Shape;9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lang="es-MX" sz="2600" b="0" i="0" u="none" strike="noStrike" cap="none" dirty="0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Lámina 1</a:t>
              </a:r>
              <a:endParaRPr sz="29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" name="Google Shape;8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550" y="8407027"/>
              <a:ext cx="1360488" cy="10352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/>
                <a:buNone/>
              </a:pPr>
              <a:r>
                <a:rPr lang="es-ES" sz="6300" b="1" dirty="0">
                  <a:solidFill>
                    <a:schemeClr val="lt1"/>
                  </a:solidFill>
                  <a:latin typeface="Arial Black"/>
                  <a:sym typeface="Arial Black"/>
                </a:rPr>
                <a:t>7</a:t>
              </a:r>
              <a:endParaRPr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C9BF93C-5E4B-87A2-34BD-8DCAD60B0A37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MX" sz="14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Matrícula:____________________________</a:t>
              </a:r>
              <a:endParaRPr lang="es-MX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/>
          </p:cNvSpPr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s-MX" sz="26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 / Nombre del Proyecto</a:t>
            </a:r>
            <a:endParaRPr sz="2000" b="1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Tema del proyecto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escrita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gráfica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6C8E942-949B-4475-2F29-2D75A0C1F50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94EE69D-42A2-1BAB-156C-A27D06C676B3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</p:spPr>
        </p:pic>
        <p:sp>
          <p:nvSpPr>
            <p:cNvPr id="90" name="Google Shape;90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/>
                <a:buNone/>
              </a:pPr>
              <a:r>
                <a:rPr lang="es-MX" sz="26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Repentina </a:t>
              </a:r>
              <a:endParaRPr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" name="Google Shape;9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lang="es-MX" sz="2600" b="0" i="0" u="none" strike="noStrike" cap="none" dirty="0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Lámina 2</a:t>
              </a:r>
              <a:endParaRPr sz="29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" name="Google Shape;8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550" y="8407027"/>
              <a:ext cx="1360488" cy="10352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/>
                <a:buNone/>
              </a:pPr>
              <a:r>
                <a:rPr lang="es-ES" sz="6300" b="1" i="0" u="none" strike="noStrike" cap="none" dirty="0">
                  <a:solidFill>
                    <a:schemeClr val="lt1"/>
                  </a:solidFill>
                  <a:latin typeface="Arial Black"/>
                  <a:ea typeface="Arial"/>
                  <a:cs typeface="Arial"/>
                  <a:sym typeface="Arial Black"/>
                </a:rPr>
                <a:t>7</a:t>
              </a:r>
              <a:endParaRPr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C9BF93C-5E4B-87A2-34BD-8DCAD60B0A37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MX" sz="14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Matrícula:____________________________</a:t>
              </a:r>
              <a:endParaRPr lang="es-MX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515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D8104FA1-DA67-92D0-5BE2-B9CF162FF2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DA791681-DC59-617D-77CE-EA708CDAB072}"/>
              </a:ext>
            </a:extLst>
          </p:cNvPr>
          <p:cNvSpPr txBox="1">
            <a:spLocks/>
          </p:cNvSpPr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s-MX" sz="26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 / Nombre del Proyecto</a:t>
            </a:r>
            <a:endParaRPr sz="2000" b="1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Tema del proyecto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>
            <a:extLst>
              <a:ext uri="{FF2B5EF4-FFF2-40B4-BE49-F238E27FC236}">
                <a16:creationId xmlns:a16="http://schemas.microsoft.com/office/drawing/2014/main" id="{B20F4852-A47D-6743-78A8-720A4F410588}"/>
              </a:ext>
            </a:extLst>
          </p:cNvPr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>
            <a:extLst>
              <a:ext uri="{FF2B5EF4-FFF2-40B4-BE49-F238E27FC236}">
                <a16:creationId xmlns:a16="http://schemas.microsoft.com/office/drawing/2014/main" id="{AD804FE2-C086-2F4A-5A76-EF474FFFB31D}"/>
              </a:ext>
            </a:extLst>
          </p:cNvPr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escrita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4" name="Google Shape;94;p1">
            <a:extLst>
              <a:ext uri="{FF2B5EF4-FFF2-40B4-BE49-F238E27FC236}">
                <a16:creationId xmlns:a16="http://schemas.microsoft.com/office/drawing/2014/main" id="{BD53AF77-28A5-7ACC-373C-61E0AF85A4E0}"/>
              </a:ext>
            </a:extLst>
          </p:cNvPr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>
            <a:extLst>
              <a:ext uri="{FF2B5EF4-FFF2-40B4-BE49-F238E27FC236}">
                <a16:creationId xmlns:a16="http://schemas.microsoft.com/office/drawing/2014/main" id="{71D25879-CAE1-2555-24E1-DF12E016986C}"/>
              </a:ext>
            </a:extLst>
          </p:cNvPr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gráfica necesaria</a:t>
            </a:r>
            <a:endParaRPr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B757D1F-3A84-D4DC-EE60-EA0EE030825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6CF8BC9-9A04-96CC-53B8-882AE78D9487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</p:spPr>
        </p:pic>
        <p:sp>
          <p:nvSpPr>
            <p:cNvPr id="90" name="Google Shape;90;p1">
              <a:extLst>
                <a:ext uri="{FF2B5EF4-FFF2-40B4-BE49-F238E27FC236}">
                  <a16:creationId xmlns:a16="http://schemas.microsoft.com/office/drawing/2014/main" id="{7CE556D8-959E-FB89-312C-886A3F3D1CD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/>
                <a:buNone/>
              </a:pPr>
              <a:r>
                <a:rPr lang="es-MX" sz="26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Repentina </a:t>
              </a:r>
              <a:endParaRPr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6" name="Google Shape;96;p1">
              <a:extLst>
                <a:ext uri="{FF2B5EF4-FFF2-40B4-BE49-F238E27FC236}">
                  <a16:creationId xmlns:a16="http://schemas.microsoft.com/office/drawing/2014/main" id="{EC809284-7BBD-388D-DA31-1FB418F2EE64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lang="es-MX" sz="26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Lámina 3</a:t>
              </a:r>
              <a:endParaRPr sz="29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" name="Google Shape;86;p1">
              <a:extLst>
                <a:ext uri="{FF2B5EF4-FFF2-40B4-BE49-F238E27FC236}">
                  <a16:creationId xmlns:a16="http://schemas.microsoft.com/office/drawing/2014/main" id="{A5F48E63-0C80-533C-6A79-09FB4493D1DE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550" y="8407027"/>
              <a:ext cx="1360488" cy="10352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/>
                <a:buNone/>
              </a:pPr>
              <a:r>
                <a:rPr lang="es-ES" sz="6300" b="1" i="0" u="none" strike="noStrike" cap="none" dirty="0">
                  <a:solidFill>
                    <a:schemeClr val="lt1"/>
                  </a:solidFill>
                  <a:latin typeface="Arial Black"/>
                  <a:ea typeface="Arial"/>
                  <a:cs typeface="Arial"/>
                  <a:sym typeface="Arial Black"/>
                </a:rPr>
                <a:t>7</a:t>
              </a:r>
              <a:endParaRPr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BE29EB2-5179-25DC-436B-16F6572C318A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MX" sz="1400" b="1" i="0" u="none" strike="noStrike" cap="none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Matrícula:____________________________</a:t>
              </a:r>
              <a:endParaRPr lang="es-MX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10676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Custom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Century Gothic</vt:lpstr>
      <vt:lpstr>Calibri</vt:lpstr>
      <vt:lpstr>Tema de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maru garcia</dc:creator>
  <cp:lastModifiedBy>Oscar Ramirez</cp:lastModifiedBy>
  <cp:revision>6</cp:revision>
  <dcterms:created xsi:type="dcterms:W3CDTF">2021-09-20T15:08:41Z</dcterms:created>
  <dcterms:modified xsi:type="dcterms:W3CDTF">2025-09-25T20:17:16Z</dcterms:modified>
</cp:coreProperties>
</file>