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544800" cy="10058400"/>
  <p:notesSz cx="6858000" cy="9144000"/>
  <p:embeddedFontLst>
    <p:embeddedFont>
      <p:font typeface="Arial Black" panose="020B0A04020102020204" pitchFamily="34" charset="0"/>
      <p:regular r:id="rId6"/>
      <p:bold r:id="rId7"/>
    </p:embeddedFon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  <p15:guide id="3" pos="292" userDrawn="1">
          <p15:clr>
            <a:srgbClr val="A4A3A4"/>
          </p15:clr>
        </p15:guide>
        <p15:guide id="4" pos="9500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orient="horz" pos="6048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hDhmfJdpEQH4VKsHhDhhgheMlj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219" y="53"/>
      </p:cViewPr>
      <p:guideLst>
        <p:guide orient="horz" pos="3168"/>
        <p:guide pos="4896"/>
        <p:guide pos="292"/>
        <p:guide pos="9500"/>
        <p:guide orient="horz" pos="288"/>
        <p:guide orient="horz"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customschemas.google.com/relationships/presentationmetadata" Target="meta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3864" y="685800"/>
            <a:ext cx="4710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75110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D0F9C0A3-3C9F-E6C4-744F-AD6975307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3C09545E-FB24-EDA1-E5AB-410F7FDB4A7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CA52F529-AB1B-ED15-4500-B1D4C2D892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5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165860" y="1646134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943100" y="5282994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4581495" y="-835114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538196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37338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60610" y="2507620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60610" y="6731220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786955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070731" y="2465708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070731" y="3674113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7869556" y="2465708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7869556" y="3674113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C8E942-949B-4475-2F29-2D75A0C1F50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94EE69D-42A2-1BAB-156C-A27D06C676B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1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dirty="0">
                  <a:solidFill>
                    <a:schemeClr val="lt1"/>
                  </a:solidFill>
                  <a:latin typeface="Arial Black"/>
                  <a:sym typeface="Arial Black"/>
                </a:rPr>
                <a:t>5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C9BF93C-5E4B-87A2-34BD-8DCAD60B0A3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C8E942-949B-4475-2F29-2D75A0C1F50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94EE69D-42A2-1BAB-156C-A27D06C676B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2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i="0" u="none" strike="noStrike" cap="none" dirty="0">
                  <a:solidFill>
                    <a:schemeClr val="lt1"/>
                  </a:solidFill>
                  <a:latin typeface="Arial Black"/>
                  <a:ea typeface="Arial"/>
                  <a:cs typeface="Arial"/>
                  <a:sym typeface="Arial Black"/>
                </a:rPr>
                <a:t>5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C9BF93C-5E4B-87A2-34BD-8DCAD60B0A3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515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4B0F5830-3F2E-E711-23E4-AD32CA7D1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DE020175-AA84-D1D2-D6A0-529F0ECD5C60}"/>
              </a:ext>
            </a:extLst>
          </p:cNvPr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3E701CF4-C7EE-4382-8B99-5AA7C7352FA4}"/>
              </a:ext>
            </a:extLst>
          </p:cNvPr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>
            <a:extLst>
              <a:ext uri="{FF2B5EF4-FFF2-40B4-BE49-F238E27FC236}">
                <a16:creationId xmlns:a16="http://schemas.microsoft.com/office/drawing/2014/main" id="{3D5D87D3-69F2-AC6E-ECAE-BCC5CE14B414}"/>
              </a:ext>
            </a:extLst>
          </p:cNvPr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>
            <a:extLst>
              <a:ext uri="{FF2B5EF4-FFF2-40B4-BE49-F238E27FC236}">
                <a16:creationId xmlns:a16="http://schemas.microsoft.com/office/drawing/2014/main" id="{CBFFF3C2-112F-C418-71EF-85701F2C8A87}"/>
              </a:ext>
            </a:extLst>
          </p:cNvPr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3E177A80-4197-2212-344A-D589612AAC6C}"/>
              </a:ext>
            </a:extLst>
          </p:cNvPr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9FC0AEE-460E-B7FA-C1A6-09E9F1D7CF2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D22ECD-DD5E-97C2-EED0-58EF3768F99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>
              <a:extLst>
                <a:ext uri="{FF2B5EF4-FFF2-40B4-BE49-F238E27FC236}">
                  <a16:creationId xmlns:a16="http://schemas.microsoft.com/office/drawing/2014/main" id="{C8DB83D0-C775-1D56-8CD0-3DF385487DF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>
              <a:extLst>
                <a:ext uri="{FF2B5EF4-FFF2-40B4-BE49-F238E27FC236}">
                  <a16:creationId xmlns:a16="http://schemas.microsoft.com/office/drawing/2014/main" id="{F4AD2648-084E-61C1-F7C3-252D3400310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3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>
              <a:extLst>
                <a:ext uri="{FF2B5EF4-FFF2-40B4-BE49-F238E27FC236}">
                  <a16:creationId xmlns:a16="http://schemas.microsoft.com/office/drawing/2014/main" id="{09FEEBC8-32F2-231E-39C3-3FFB261CFA9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i="0" u="none" strike="noStrike" cap="none" dirty="0">
                  <a:solidFill>
                    <a:schemeClr val="lt1"/>
                  </a:solidFill>
                  <a:latin typeface="Arial Black"/>
                  <a:ea typeface="Arial"/>
                  <a:cs typeface="Arial"/>
                  <a:sym typeface="Arial Black"/>
                </a:rPr>
                <a:t>5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DEF79F-C28F-67A4-E7EC-68B50F58CBCB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7643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Custom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Century Gothic</vt:lpstr>
      <vt:lpstr>Calibri</vt:lpstr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maru garcia</dc:creator>
  <cp:lastModifiedBy>Oscar Ramirez</cp:lastModifiedBy>
  <cp:revision>5</cp:revision>
  <dcterms:created xsi:type="dcterms:W3CDTF">2021-09-20T15:08:41Z</dcterms:created>
  <dcterms:modified xsi:type="dcterms:W3CDTF">2025-09-25T20:16:21Z</dcterms:modified>
</cp:coreProperties>
</file>