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544800" cy="10058400"/>
  <p:notesSz cx="6858000" cy="9144000"/>
  <p:embeddedFontLst>
    <p:embeddedFont>
      <p:font typeface="Arial Black" panose="020B0A04020102020204" pitchFamily="34" charset="0"/>
      <p:regular r:id="rId6"/>
      <p:bold r:id="rId7"/>
    </p:embeddedFon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  <p15:guide id="3" pos="292" userDrawn="1">
          <p15:clr>
            <a:srgbClr val="A4A3A4"/>
          </p15:clr>
        </p15:guide>
        <p15:guide id="4" pos="9500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orient="horz" pos="6048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DhmfJdpEQH4VKsHhDhhgheMlj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219" y="53"/>
      </p:cViewPr>
      <p:guideLst>
        <p:guide orient="horz" pos="3168"/>
        <p:guide pos="4896"/>
        <p:guide pos="292"/>
        <p:guide pos="9500"/>
        <p:guide orient="horz" pos="288"/>
        <p:guide orient="horz"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customschemas.google.com/relationships/presentationmetadata" Target="meta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5110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F71C6019-C657-73C6-EAD8-997916B3F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2CE91673-406F-B63F-69E2-72B7F285F5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C399967C-43E3-221B-1532-B980B3958D4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9472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1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4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2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4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515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92F1C3E9-E003-3602-EA05-788604BFF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C153ABFA-B2E8-9239-0466-2D606FD0DD02}"/>
              </a:ext>
            </a:extLst>
          </p:cNvPr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8DC98FA2-0487-69C4-2437-F4A095476D90}"/>
              </a:ext>
            </a:extLst>
          </p:cNvPr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>
            <a:extLst>
              <a:ext uri="{FF2B5EF4-FFF2-40B4-BE49-F238E27FC236}">
                <a16:creationId xmlns:a16="http://schemas.microsoft.com/office/drawing/2014/main" id="{DD7C0BD3-5994-3FEF-7597-0FFA2A96C6CF}"/>
              </a:ext>
            </a:extLst>
          </p:cNvPr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>
            <a:extLst>
              <a:ext uri="{FF2B5EF4-FFF2-40B4-BE49-F238E27FC236}">
                <a16:creationId xmlns:a16="http://schemas.microsoft.com/office/drawing/2014/main" id="{70E52DB5-FC02-63DD-F425-A365C6BBF017}"/>
              </a:ext>
            </a:extLst>
          </p:cNvPr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F9B2F056-2DB4-FF8A-BB7F-3BBBA681CCBA}"/>
              </a:ext>
            </a:extLst>
          </p:cNvPr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84F7B36-56DC-5875-639D-0595FD8738C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55101ED-2C8A-B9B5-D7B7-D33E67F5004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>
              <a:extLst>
                <a:ext uri="{FF2B5EF4-FFF2-40B4-BE49-F238E27FC236}">
                  <a16:creationId xmlns:a16="http://schemas.microsoft.com/office/drawing/2014/main" id="{9F15AD9B-3693-B365-71C6-72B5D894CEC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>
              <a:extLst>
                <a:ext uri="{FF2B5EF4-FFF2-40B4-BE49-F238E27FC236}">
                  <a16:creationId xmlns:a16="http://schemas.microsoft.com/office/drawing/2014/main" id="{256BF2E6-0F1D-A18C-5BA0-D452C05532D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3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>
              <a:extLst>
                <a:ext uri="{FF2B5EF4-FFF2-40B4-BE49-F238E27FC236}">
                  <a16:creationId xmlns:a16="http://schemas.microsoft.com/office/drawing/2014/main" id="{86218970-8A23-3202-6CD0-DA3FDE31F50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4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9AB1372-899C-2E12-29E7-9A14C53661E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2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Custom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Century Gothic</vt:lpstr>
      <vt:lpstr>Calibri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 garcia</dc:creator>
  <cp:lastModifiedBy>Oscar Ramirez</cp:lastModifiedBy>
  <cp:revision>4</cp:revision>
  <dcterms:created xsi:type="dcterms:W3CDTF">2021-09-20T15:08:41Z</dcterms:created>
  <dcterms:modified xsi:type="dcterms:W3CDTF">2025-09-25T20:15:32Z</dcterms:modified>
</cp:coreProperties>
</file>