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5544800" cy="10058400"/>
  <p:notesSz cx="6858000" cy="9144000"/>
  <p:embeddedFontLst>
    <p:embeddedFont>
      <p:font typeface="Arial Black" panose="020B0A04020102020204" pitchFamily="34" charset="0"/>
      <p:regular r:id="rId5"/>
      <p:bold r:id="rId6"/>
    </p:embeddedFon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900">
          <p15:clr>
            <a:srgbClr val="A4A3A4"/>
          </p15:clr>
        </p15:guide>
        <p15:guide id="3" pos="292">
          <p15:clr>
            <a:srgbClr val="A4A3A4"/>
          </p15:clr>
        </p15:guide>
        <p15:guide id="4" pos="9510">
          <p15:clr>
            <a:srgbClr val="A4A3A4"/>
          </p15:clr>
        </p15:guide>
        <p15:guide id="5" orient="horz" pos="288">
          <p15:clr>
            <a:srgbClr val="A4A3A4"/>
          </p15:clr>
        </p15:guide>
        <p15:guide id="6" orient="horz" pos="607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BKH7PIaIFUGpdHtHU6NaLZ7Nl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219" y="53"/>
      </p:cViewPr>
      <p:guideLst>
        <p:guide orient="horz" pos="3168"/>
        <p:guide pos="4900"/>
        <p:guide pos="292"/>
        <p:guide pos="9510"/>
        <p:guide orient="horz" pos="288"/>
        <p:guide orient="horz" pos="60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19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ALEJANDRO RAMIREZ FRANCO" userId="9238c9f3-3eb3-49d7-886b-a75fe7cfd194" providerId="ADAL" clId="{242CF5B3-0F8F-4796-AD7D-21C6DF5E4736}"/>
    <pc:docChg chg="delSld">
      <pc:chgData name="OSCAR ALEJANDRO RAMIREZ FRANCO" userId="9238c9f3-3eb3-49d7-886b-a75fe7cfd194" providerId="ADAL" clId="{242CF5B3-0F8F-4796-AD7D-21C6DF5E4736}" dt="2025-03-06T21:28:11.696" v="0" actId="47"/>
      <pc:docMkLst>
        <pc:docMk/>
      </pc:docMkLst>
      <pc:sldChg chg="del">
        <pc:chgData name="OSCAR ALEJANDRO RAMIREZ FRANCO" userId="9238c9f3-3eb3-49d7-886b-a75fe7cfd194" providerId="ADAL" clId="{242CF5B3-0F8F-4796-AD7D-21C6DF5E4736}" dt="2025-03-06T21:28:11.696" v="0" actId="47"/>
        <pc:sldMkLst>
          <pc:docMk/>
          <pc:sldMk cId="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3864" y="685800"/>
            <a:ext cx="471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165860" y="1646134"/>
            <a:ext cx="13213200" cy="3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943100" y="5282994"/>
            <a:ext cx="116586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4581495" y="-835114"/>
            <a:ext cx="6381900" cy="134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8538196" y="3121517"/>
            <a:ext cx="8523900" cy="3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37338" y="-133183"/>
            <a:ext cx="8523900" cy="9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060610" y="2507620"/>
            <a:ext cx="13407300" cy="41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060610" y="6731220"/>
            <a:ext cx="134073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786955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070730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1070731" y="2465708"/>
            <a:ext cx="65763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1070731" y="3674113"/>
            <a:ext cx="65763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7869556" y="2465708"/>
            <a:ext cx="66087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7869556" y="3674113"/>
            <a:ext cx="66087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s-MX" sz="2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sz="20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sz="1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sz="1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 txBox="1"/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lang="es-MX" sz="26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lang="es-MX" sz="26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Lámina 1</a:t>
              </a:r>
              <a:endParaRPr sz="29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/>
                <a:buNone/>
              </a:pPr>
              <a:r>
                <a:rPr lang="es-MX" sz="6300" b="1" i="0" u="none" strike="noStrike" cap="non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 sz="630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Matrícula:____________________________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s-MX" sz="2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sz="20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sz="1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sz="1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04" name="Google Shape;104;p2"/>
          <p:cNvGrpSpPr/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105" name="Google Shape;105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2"/>
            <p:cNvSpPr txBox="1"/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lang="es-MX" sz="26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lang="es-MX" sz="26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Lámina 2</a:t>
              </a:r>
              <a:endParaRPr sz="29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/>
                <a:buNone/>
              </a:pPr>
              <a:r>
                <a:rPr lang="es-MX" sz="6300" b="1" i="0" u="none" strike="noStrike" cap="non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 sz="630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Matrícula:____________________________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Custom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Arial</vt:lpstr>
      <vt:lpstr>Arial Black</vt:lpstr>
      <vt:lpstr>Calibri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maru garcia</dc:creator>
  <cp:lastModifiedBy>Oscar Ramirez</cp:lastModifiedBy>
  <cp:revision>1</cp:revision>
  <dcterms:created xsi:type="dcterms:W3CDTF">2021-09-20T15:08:00Z</dcterms:created>
  <dcterms:modified xsi:type="dcterms:W3CDTF">2025-03-06T21:28:19Z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C7F05EEA26BA42ACACF04F28E89D4F52_13</vt:lpwstr>
  </property>
  <property fmtid="{D5CDD505-2E9C-101B-9397-08002B2CF9AE}" pid="3" name="KSOProductBuildVer">
    <vt:lpwstr>3082-12.2.0.13201</vt:lpwstr>
  </property>
</Properties>
</file>