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544800" cy="10058400"/>
  <p:notesSz cx="6858000" cy="9144000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  <p15:guide id="3" pos="292" userDrawn="1">
          <p15:clr>
            <a:srgbClr val="A4A3A4"/>
          </p15:clr>
        </p15:guide>
        <p15:guide id="4" pos="9500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hDhmfJdpEQH4VKsHhDhhgheMlj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966" y="42"/>
      </p:cViewPr>
      <p:guideLst>
        <p:guide orient="horz" pos="3168"/>
        <p:guide pos="4896"/>
        <p:guide pos="292"/>
        <p:guide pos="9500"/>
        <p:guide orient="horz" pos="288"/>
        <p:guide orient="horz"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3864" y="685800"/>
            <a:ext cx="471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1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165860" y="1646134"/>
            <a:ext cx="13213200" cy="3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943100" y="5282994"/>
            <a:ext cx="11658600" cy="24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581495" y="-835114"/>
            <a:ext cx="6381900" cy="13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538196" y="3121517"/>
            <a:ext cx="85239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37338" y="-133183"/>
            <a:ext cx="8523900" cy="9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60610" y="2507620"/>
            <a:ext cx="134073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60610" y="6731220"/>
            <a:ext cx="134073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86955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070730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070731" y="2465708"/>
            <a:ext cx="65763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070731" y="3674113"/>
            <a:ext cx="65763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7869556" y="2465708"/>
            <a:ext cx="66087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7869556" y="3674113"/>
            <a:ext cx="66087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1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i="0" u="none" strike="noStrike" cap="none" dirty="0">
                  <a:solidFill>
                    <a:schemeClr val="lt1"/>
                  </a:solidFill>
                  <a:latin typeface="Arial Black"/>
                  <a:ea typeface="Arial"/>
                  <a:cs typeface="Arial"/>
                  <a:sym typeface="Arial Black"/>
                </a:rPr>
                <a:t>6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2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i="0" u="none" strike="noStrike" cap="none" dirty="0">
                  <a:solidFill>
                    <a:schemeClr val="lt1"/>
                  </a:solidFill>
                  <a:latin typeface="Arial Black"/>
                  <a:ea typeface="Arial"/>
                  <a:cs typeface="Arial"/>
                  <a:sym typeface="Arial Black"/>
                </a:rPr>
                <a:t>6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51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Custom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Black</vt:lpstr>
      <vt:lpstr>Arial</vt:lpstr>
      <vt:lpstr>Century Gothic</vt:lpstr>
      <vt:lpstr>Calibri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 garcia</dc:creator>
  <cp:lastModifiedBy>MIGUEL ANGEL GARCIA HERNANDEZ</cp:lastModifiedBy>
  <cp:revision>5</cp:revision>
  <dcterms:created xsi:type="dcterms:W3CDTF">2021-09-20T15:08:41Z</dcterms:created>
  <dcterms:modified xsi:type="dcterms:W3CDTF">2023-09-17T03:00:22Z</dcterms:modified>
</cp:coreProperties>
</file>