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5544800" cy="10058400"/>
  <p:notesSz cx="6858000" cy="9144000"/>
  <p:embeddedFontLst>
    <p:embeddedFont>
      <p:font typeface="Arial Black" panose="020B0A04020102020204" pitchFamily="3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896" userDrawn="1">
          <p15:clr>
            <a:srgbClr val="A4A3A4"/>
          </p15:clr>
        </p15:guide>
        <p15:guide id="3" pos="292" userDrawn="1">
          <p15:clr>
            <a:srgbClr val="A4A3A4"/>
          </p15:clr>
        </p15:guide>
        <p15:guide id="4" pos="9500" userDrawn="1">
          <p15:clr>
            <a:srgbClr val="A4A3A4"/>
          </p15:clr>
        </p15:guide>
        <p15:guide id="5" orient="horz" pos="288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DhmfJdpEQH4VKsHhDhhgheMlj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8" d="100"/>
          <a:sy n="48" d="100"/>
        </p:scale>
        <p:origin x="966" y="42"/>
      </p:cViewPr>
      <p:guideLst>
        <p:guide orient="horz" pos="3168"/>
        <p:guide pos="4896"/>
        <p:guide pos="292"/>
        <p:guide pos="9500"/>
        <p:guide orient="horz" pos="288"/>
        <p:guide orient="horz"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customschemas.google.com/relationships/presentationmetadata" Target="meta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3864" y="685800"/>
            <a:ext cx="4710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685800"/>
            <a:ext cx="5299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110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165860" y="1646134"/>
            <a:ext cx="13213200" cy="35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1943100" y="5282994"/>
            <a:ext cx="11658600" cy="24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4581495" y="-835114"/>
            <a:ext cx="6381900" cy="134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8538196" y="3121517"/>
            <a:ext cx="8523900" cy="335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37338" y="-133183"/>
            <a:ext cx="8523900" cy="98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060610" y="2507620"/>
            <a:ext cx="13407300" cy="41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060610" y="6731220"/>
            <a:ext cx="13407300" cy="22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7869555" y="2677586"/>
            <a:ext cx="66066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070730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070731" y="2465708"/>
            <a:ext cx="65763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070731" y="3674113"/>
            <a:ext cx="65763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7869556" y="2465708"/>
            <a:ext cx="66087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 b="1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7869556" y="3674113"/>
            <a:ext cx="6608700" cy="54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31115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1pPr>
            <a:lvl2pPr marL="914400" lvl="1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2pPr>
            <a:lvl3pPr marL="1371600" lvl="2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3pPr>
            <a:lvl4pPr marL="1828800" lvl="3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4pPr>
            <a:lvl5pPr marL="2286000" lvl="4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5pPr>
            <a:lvl6pPr marL="2743200" lvl="5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6pPr>
            <a:lvl7pPr marL="3200400" lvl="6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7pPr>
            <a:lvl8pPr marL="3657600" lvl="7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8pPr>
            <a:lvl9pPr marL="4114800" lvl="8" indent="-31115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3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5334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marL="914400" lvl="1" indent="-4953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marL="1371600" lvl="2" indent="-4572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marL="1828800" lvl="3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marL="2286000" lvl="4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marL="2743200" lvl="5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marL="3200400" lvl="6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marL="3657600" lvl="7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marL="4114800" lvl="8" indent="-4191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070730" y="670560"/>
            <a:ext cx="5013600" cy="23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6608564" y="1448227"/>
            <a:ext cx="7869600" cy="71481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070730" y="3017523"/>
            <a:ext cx="5013600" cy="55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marL="1371600" lvl="2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marL="2286000" lvl="4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marL="2743200" lvl="5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marL="3200400" lvl="6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marL="3657600" lvl="7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marL="4114800" lvl="8" indent="-2286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068705" y="535519"/>
            <a:ext cx="13407300" cy="19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sz="6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068705" y="2677586"/>
            <a:ext cx="13407300" cy="63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normAutofit/>
          </a:bodyPr>
          <a:lstStyle>
            <a:lvl1pPr marL="457200" marR="0" lvl="0" indent="-49530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0050" algn="l" rtl="0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06870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5149215" y="9322657"/>
            <a:ext cx="52464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0978515" y="9322657"/>
            <a:ext cx="3497700" cy="5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1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dirty="0">
                  <a:solidFill>
                    <a:schemeClr val="lt1"/>
                  </a:solidFill>
                  <a:latin typeface="Arial Black"/>
                  <a:sym typeface="Arial Black"/>
                </a:rPr>
                <a:t>5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/>
          </p:cNvSpPr>
          <p:nvPr/>
        </p:nvSpPr>
        <p:spPr>
          <a:xfrm>
            <a:off x="439767" y="352919"/>
            <a:ext cx="2785500" cy="11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-MX" sz="2600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ID / Nombre del Proyecto</a:t>
            </a:r>
            <a:endParaRPr sz="2000" b="1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s-MX"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Tema del proyecto</a:t>
            </a:r>
            <a:endParaRPr sz="1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463550" y="1680835"/>
            <a:ext cx="3600000" cy="6520800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525544" y="1680835"/>
            <a:ext cx="3538006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escrita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4297028" y="457199"/>
            <a:ext cx="10800000" cy="7730571"/>
          </a:xfrm>
          <a:prstGeom prst="rect">
            <a:avLst/>
          </a:prstGeom>
          <a:noFill/>
          <a:ln w="12700" cap="flat" cmpd="sng">
            <a:solidFill>
              <a:srgbClr val="BFBFBF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65150" tIns="32575" rIns="65150" bIns="325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4297028" y="457200"/>
            <a:ext cx="3881772" cy="281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150" tIns="32575" rIns="65150" bIns="325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s-MX" b="1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Información gráfica necesaria</a:t>
            </a:r>
            <a:endParaRPr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C8E942-949B-4475-2F29-2D75A0C1F50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3550" y="8239026"/>
            <a:ext cx="14633478" cy="1403352"/>
            <a:chOff x="463550" y="8239026"/>
            <a:chExt cx="14633478" cy="140335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94EE69D-42A2-1BAB-156C-A27D06C676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3550" y="8239026"/>
              <a:ext cx="14633478" cy="1371603"/>
            </a:xfrm>
            <a:prstGeom prst="rect">
              <a:avLst/>
            </a:prstGeom>
          </p:spPr>
        </p:pic>
        <p:sp>
          <p:nvSpPr>
            <p:cNvPr id="90" name="Google Shape;90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8666407"/>
              <a:ext cx="1790516" cy="4660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lang="es-MX" sz="26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Repentina </a:t>
              </a:r>
              <a:endParaRPr sz="2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96" name="Google Shape;9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24038" y="9110696"/>
              <a:ext cx="1661402" cy="5316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65150" rIns="65150" bIns="6515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900"/>
                <a:buFont typeface="Arial"/>
                <a:buNone/>
              </a:pPr>
              <a:r>
                <a:rPr lang="es-MX" sz="2600" b="0" i="0" u="none" strike="noStrike" cap="none" dirty="0">
                  <a:solidFill>
                    <a:srgbClr val="000000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Lámina 2</a:t>
              </a:r>
              <a:endParaRPr sz="2900" b="0" i="0" u="none" strike="noStrike" cap="none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86" name="Google Shape;86;p1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63550" y="8407027"/>
              <a:ext cx="1360488" cy="10352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150" tIns="32575" rIns="65150" bIns="3257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300"/>
                <a:buFont typeface="Arial"/>
                <a:buNone/>
              </a:pPr>
              <a:r>
                <a:rPr lang="es-ES" sz="6300" b="1" i="0" u="none" strike="noStrike" cap="none" dirty="0">
                  <a:solidFill>
                    <a:schemeClr val="lt1"/>
                  </a:solidFill>
                  <a:latin typeface="Arial Black"/>
                  <a:ea typeface="Arial"/>
                  <a:cs typeface="Arial"/>
                  <a:sym typeface="Arial Black"/>
                </a:rPr>
                <a:t>5</a:t>
              </a:r>
              <a:endParaRPr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9BF93C-5E4B-87A2-34BD-8DCAD60B0A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457526" y="8358630"/>
              <a:ext cx="363950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s-MX" sz="1400" b="1" i="0" u="none" strike="noStrike" cap="none" dirty="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Matrícula:____________________________</a:t>
              </a:r>
              <a:endParaRPr lang="es-MX" sz="1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1511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Custom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 Black</vt:lpstr>
      <vt:lpstr>Arial</vt:lpstr>
      <vt:lpstr>Century Gothic</vt:lpstr>
      <vt:lpstr>Calibri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 garcia</dc:creator>
  <cp:lastModifiedBy>MIGUEL ANGEL GARCIA HERNANDEZ</cp:lastModifiedBy>
  <cp:revision>4</cp:revision>
  <dcterms:created xsi:type="dcterms:W3CDTF">2021-09-20T15:08:41Z</dcterms:created>
  <dcterms:modified xsi:type="dcterms:W3CDTF">2023-09-17T02:59:42Z</dcterms:modified>
</cp:coreProperties>
</file>