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66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i="0" u="none" strike="noStrike" cap="none" dirty="0">
                  <a:solidFill>
                    <a:schemeClr val="lt1"/>
                  </a:solidFill>
                  <a:latin typeface="Arial Black"/>
                  <a:ea typeface="Arial"/>
                  <a:cs typeface="Arial"/>
                  <a:sym typeface="Arial Black"/>
                </a:rPr>
                <a:t>4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i="0" u="none" strike="noStrike" cap="none" dirty="0">
                  <a:solidFill>
                    <a:schemeClr val="lt1"/>
                  </a:solidFill>
                  <a:latin typeface="Arial Black"/>
                  <a:ea typeface="Arial"/>
                  <a:cs typeface="Arial"/>
                  <a:sym typeface="Arial Black"/>
                </a:rPr>
                <a:t>4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Century Gothic</vt:lpstr>
      <vt:lpstr>Calibri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MIGUEL ANGEL GARCIA HERNANDEZ</cp:lastModifiedBy>
  <cp:revision>3</cp:revision>
  <dcterms:created xsi:type="dcterms:W3CDTF">2021-09-20T15:08:41Z</dcterms:created>
  <dcterms:modified xsi:type="dcterms:W3CDTF">2023-09-17T02:59:19Z</dcterms:modified>
</cp:coreProperties>
</file>