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b="def" i="def"/>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b="def" i="def"/>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b="def" i="def"/>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b="def" i="def"/>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b="def" i="def"/>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48" name="Shape 148"/>
          <p:cNvSpPr/>
          <p:nvPr>
            <p:ph type="sldImg"/>
          </p:nvPr>
        </p:nvSpPr>
        <p:spPr>
          <a:xfrm>
            <a:off x="1143000" y="685800"/>
            <a:ext cx="4572000" cy="3429000"/>
          </a:xfrm>
          <a:prstGeom prst="rect">
            <a:avLst/>
          </a:prstGeom>
        </p:spPr>
        <p:txBody>
          <a:bodyPr/>
          <a:lstStyle/>
          <a:p>
            <a:pPr/>
          </a:p>
        </p:txBody>
      </p:sp>
      <p:sp>
        <p:nvSpPr>
          <p:cNvPr id="149" name="Shape 14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ítulo">
    <p:spTree>
      <p:nvGrpSpPr>
        <p:cNvPr id="1" name=""/>
        <p:cNvGrpSpPr/>
        <p:nvPr/>
      </p:nvGrpSpPr>
      <p:grpSpPr>
        <a:xfrm>
          <a:off x="0" y="0"/>
          <a:ext cx="0" cy="0"/>
          <a:chOff x="0" y="0"/>
          <a:chExt cx="0" cy="0"/>
        </a:xfrm>
      </p:grpSpPr>
      <p:sp>
        <p:nvSpPr>
          <p:cNvPr id="11" name="Autor y fecha"/>
          <p:cNvSpPr txBox="1"/>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Autor y fecha</a:t>
            </a:r>
          </a:p>
        </p:txBody>
      </p:sp>
      <p:sp>
        <p:nvSpPr>
          <p:cNvPr id="12" name="Título de presentación"/>
          <p:cNvSpPr txBox="1"/>
          <p:nvPr>
            <p:ph type="title" hasCustomPrompt="1"/>
          </p:nvPr>
        </p:nvSpPr>
        <p:spPr>
          <a:xfrm>
            <a:off x="1206496" y="2574991"/>
            <a:ext cx="21971004" cy="4648201"/>
          </a:xfrm>
          <a:prstGeom prst="rect">
            <a:avLst/>
          </a:prstGeom>
        </p:spPr>
        <p:txBody>
          <a:bodyPr anchor="b"/>
          <a:lstStyle>
            <a:lvl1pPr>
              <a:defRPr spc="-232" sz="11600"/>
            </a:lvl1pPr>
          </a:lstStyle>
          <a:p>
            <a:pPr/>
            <a:r>
              <a:t>Título de presentación</a:t>
            </a:r>
          </a:p>
        </p:txBody>
      </p:sp>
      <p:sp>
        <p:nvSpPr>
          <p:cNvPr id="13" name="Nivel de texto 1…"/>
          <p:cNvSpPr txBox="1"/>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Subtítulo de presentación</a:t>
            </a:r>
          </a:p>
          <a:p>
            <a:pPr lvl="1"/>
            <a:r>
              <a:t/>
            </a:r>
          </a:p>
          <a:p>
            <a:pPr lvl="2"/>
            <a:r>
              <a:t/>
            </a:r>
          </a:p>
          <a:p>
            <a:pPr lvl="3"/>
            <a:r>
              <a:t/>
            </a:r>
          </a:p>
          <a:p>
            <a:pPr lvl="4"/>
            <a:r>
              <a:t/>
            </a:r>
          </a:p>
        </p:txBody>
      </p:sp>
      <p:sp>
        <p:nvSpPr>
          <p:cNvPr id="14"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claración">
    <p:spTree>
      <p:nvGrpSpPr>
        <p:cNvPr id="1" name=""/>
        <p:cNvGrpSpPr/>
        <p:nvPr/>
      </p:nvGrpSpPr>
      <p:grpSpPr>
        <a:xfrm>
          <a:off x="0" y="0"/>
          <a:ext cx="0" cy="0"/>
          <a:chOff x="0" y="0"/>
          <a:chExt cx="0" cy="0"/>
        </a:xfrm>
      </p:grpSpPr>
      <p:sp>
        <p:nvSpPr>
          <p:cNvPr id="98" name="Nivel de texto 1…"/>
          <p:cNvSpPr txBox="1"/>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pc="-232" sz="11600">
                <a:latin typeface="Helvetica Neue Medium"/>
                <a:ea typeface="Helvetica Neue Medium"/>
                <a:cs typeface="Helvetica Neue Medium"/>
                <a:sym typeface="Helvetica Neue Medium"/>
              </a:defRPr>
            </a:lvl1pPr>
            <a:lvl2pPr marL="0" indent="457200" algn="ctr">
              <a:lnSpc>
                <a:spcPct val="80000"/>
              </a:lnSpc>
              <a:spcBef>
                <a:spcPts val="0"/>
              </a:spcBef>
              <a:buSzTx/>
              <a:buNone/>
              <a:defRPr spc="-232" sz="11600">
                <a:latin typeface="Helvetica Neue Medium"/>
                <a:ea typeface="Helvetica Neue Medium"/>
                <a:cs typeface="Helvetica Neue Medium"/>
                <a:sym typeface="Helvetica Neue Medium"/>
              </a:defRPr>
            </a:lvl2pPr>
            <a:lvl3pPr marL="0" indent="914400" algn="ctr">
              <a:lnSpc>
                <a:spcPct val="80000"/>
              </a:lnSpc>
              <a:spcBef>
                <a:spcPts val="0"/>
              </a:spcBef>
              <a:buSzTx/>
              <a:buNone/>
              <a:defRPr spc="-232" sz="11600">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pc="-232" sz="11600">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pc="-232" sz="11600">
                <a:latin typeface="Helvetica Neue Medium"/>
                <a:ea typeface="Helvetica Neue Medium"/>
                <a:cs typeface="Helvetica Neue Medium"/>
                <a:sym typeface="Helvetica Neue Medium"/>
              </a:defRPr>
            </a:lvl5pPr>
          </a:lstStyle>
          <a:p>
            <a:pPr/>
            <a:r>
              <a:t>Declaración</a:t>
            </a:r>
          </a:p>
          <a:p>
            <a:pPr lvl="1"/>
            <a:r>
              <a:t/>
            </a:r>
          </a:p>
          <a:p>
            <a:pPr lvl="2"/>
            <a:r>
              <a:t/>
            </a:r>
          </a:p>
          <a:p>
            <a:pPr lvl="3"/>
            <a:r>
              <a:t/>
            </a:r>
          </a:p>
          <a:p>
            <a:pPr lvl="4"/>
            <a:r>
              <a:t/>
            </a:r>
          </a:p>
        </p:txBody>
      </p:sp>
      <p:sp>
        <p:nvSpPr>
          <p:cNvPr id="99"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Hecho (grande)">
    <p:spTree>
      <p:nvGrpSpPr>
        <p:cNvPr id="1" name=""/>
        <p:cNvGrpSpPr/>
        <p:nvPr/>
      </p:nvGrpSpPr>
      <p:grpSpPr>
        <a:xfrm>
          <a:off x="0" y="0"/>
          <a:ext cx="0" cy="0"/>
          <a:chOff x="0" y="0"/>
          <a:chExt cx="0" cy="0"/>
        </a:xfrm>
      </p:grpSpPr>
      <p:sp>
        <p:nvSpPr>
          <p:cNvPr id="106" name="Nivel de texto 1…"/>
          <p:cNvSpPr txBox="1"/>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b="1" spc="-250" sz="25000"/>
            </a:lvl1pPr>
            <a:lvl2pPr marL="0" indent="457200" algn="ctr">
              <a:lnSpc>
                <a:spcPct val="80000"/>
              </a:lnSpc>
              <a:spcBef>
                <a:spcPts val="0"/>
              </a:spcBef>
              <a:buSzTx/>
              <a:buNone/>
              <a:defRPr b="1" spc="-250" sz="25000"/>
            </a:lvl2pPr>
            <a:lvl3pPr marL="0" indent="914400" algn="ctr">
              <a:lnSpc>
                <a:spcPct val="80000"/>
              </a:lnSpc>
              <a:spcBef>
                <a:spcPts val="0"/>
              </a:spcBef>
              <a:buSzTx/>
              <a:buNone/>
              <a:defRPr b="1" spc="-250" sz="25000"/>
            </a:lvl3pPr>
            <a:lvl4pPr marL="0" indent="1371600" algn="ctr">
              <a:lnSpc>
                <a:spcPct val="80000"/>
              </a:lnSpc>
              <a:spcBef>
                <a:spcPts val="0"/>
              </a:spcBef>
              <a:buSzTx/>
              <a:buNone/>
              <a:defRPr b="1" spc="-250" sz="25000"/>
            </a:lvl4pPr>
            <a:lvl5pPr marL="0" indent="1828800" algn="ctr">
              <a:lnSpc>
                <a:spcPct val="80000"/>
              </a:lnSpc>
              <a:spcBef>
                <a:spcPts val="0"/>
              </a:spcBef>
              <a:buSzTx/>
              <a:buNone/>
              <a:defRPr b="1" spc="-250" sz="25000"/>
            </a:lvl5pPr>
          </a:lstStyle>
          <a:p>
            <a:pPr/>
            <a:r>
              <a:t>100%</a:t>
            </a:r>
          </a:p>
          <a:p>
            <a:pPr lvl="1"/>
            <a:r>
              <a:t/>
            </a:r>
          </a:p>
          <a:p>
            <a:pPr lvl="2"/>
            <a:r>
              <a:t/>
            </a:r>
          </a:p>
          <a:p>
            <a:pPr lvl="3"/>
            <a:r>
              <a:t/>
            </a:r>
          </a:p>
          <a:p>
            <a:pPr lvl="4"/>
            <a:r>
              <a:t/>
            </a:r>
          </a:p>
        </p:txBody>
      </p:sp>
      <p:sp>
        <p:nvSpPr>
          <p:cNvPr id="107" name="Información del hecho"/>
          <p:cNvSpPr txBox="1"/>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b="1" sz="5500"/>
            </a:lvl1pPr>
          </a:lstStyle>
          <a:p>
            <a:pPr/>
            <a:r>
              <a:t>Información del hecho</a:t>
            </a:r>
          </a:p>
        </p:txBody>
      </p:sp>
      <p:sp>
        <p:nvSpPr>
          <p:cNvPr id="108"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ita">
    <p:spTree>
      <p:nvGrpSpPr>
        <p:cNvPr id="1" name=""/>
        <p:cNvGrpSpPr/>
        <p:nvPr/>
      </p:nvGrpSpPr>
      <p:grpSpPr>
        <a:xfrm>
          <a:off x="0" y="0"/>
          <a:ext cx="0" cy="0"/>
          <a:chOff x="0" y="0"/>
          <a:chExt cx="0" cy="0"/>
        </a:xfrm>
      </p:grpSpPr>
      <p:sp>
        <p:nvSpPr>
          <p:cNvPr id="115" name="Atribución"/>
          <p:cNvSpPr txBox="1"/>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Atribución</a:t>
            </a:r>
          </a:p>
        </p:txBody>
      </p:sp>
      <p:sp>
        <p:nvSpPr>
          <p:cNvPr id="116" name="Nivel de texto 1…"/>
          <p:cNvSpPr txBox="1"/>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pc="-170" sz="8500">
                <a:latin typeface="Helvetica Neue Medium"/>
                <a:ea typeface="Helvetica Neue Medium"/>
                <a:cs typeface="Helvetica Neue Medium"/>
                <a:sym typeface="Helvetica Neue Medium"/>
              </a:defRPr>
            </a:lvl1pPr>
            <a:lvl2pPr marL="638923" indent="-12700">
              <a:spcBef>
                <a:spcPts val="0"/>
              </a:spcBef>
              <a:buSzTx/>
              <a:buNone/>
              <a:defRPr spc="-170" sz="8500">
                <a:latin typeface="Helvetica Neue Medium"/>
                <a:ea typeface="Helvetica Neue Medium"/>
                <a:cs typeface="Helvetica Neue Medium"/>
                <a:sym typeface="Helvetica Neue Medium"/>
              </a:defRPr>
            </a:lvl2pPr>
            <a:lvl3pPr marL="638923" indent="444500">
              <a:spcBef>
                <a:spcPts val="0"/>
              </a:spcBef>
              <a:buSzTx/>
              <a:buNone/>
              <a:defRPr spc="-170" sz="8500">
                <a:latin typeface="Helvetica Neue Medium"/>
                <a:ea typeface="Helvetica Neue Medium"/>
                <a:cs typeface="Helvetica Neue Medium"/>
                <a:sym typeface="Helvetica Neue Medium"/>
              </a:defRPr>
            </a:lvl3pPr>
            <a:lvl4pPr marL="638923" indent="901700">
              <a:spcBef>
                <a:spcPts val="0"/>
              </a:spcBef>
              <a:buSzTx/>
              <a:buNone/>
              <a:defRPr spc="-170" sz="8500">
                <a:latin typeface="Helvetica Neue Medium"/>
                <a:ea typeface="Helvetica Neue Medium"/>
                <a:cs typeface="Helvetica Neue Medium"/>
                <a:sym typeface="Helvetica Neue Medium"/>
              </a:defRPr>
            </a:lvl4pPr>
            <a:lvl5pPr marL="638923" indent="1358900">
              <a:spcBef>
                <a:spcPts val="0"/>
              </a:spcBef>
              <a:buSzTx/>
              <a:buNone/>
              <a:defRPr spc="-170" sz="8500">
                <a:latin typeface="Helvetica Neue Medium"/>
                <a:ea typeface="Helvetica Neue Medium"/>
                <a:cs typeface="Helvetica Neue Medium"/>
                <a:sym typeface="Helvetica Neue Medium"/>
              </a:defRPr>
            </a:lvl5pPr>
          </a:lstStyle>
          <a:p>
            <a:pPr/>
            <a:r>
              <a:t>“Frase celebre”</a:t>
            </a:r>
          </a:p>
          <a:p>
            <a:pPr lvl="1"/>
            <a:r>
              <a:t/>
            </a:r>
          </a:p>
          <a:p>
            <a:pPr lvl="2"/>
            <a:r>
              <a:t/>
            </a:r>
          </a:p>
          <a:p>
            <a:pPr lvl="3"/>
            <a:r>
              <a:t/>
            </a:r>
          </a:p>
          <a:p>
            <a:pPr lvl="4"/>
            <a:r>
              <a:t/>
            </a:r>
          </a:p>
        </p:txBody>
      </p:sp>
      <p:sp>
        <p:nvSpPr>
          <p:cNvPr id="117"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3 fotos">
    <p:spTree>
      <p:nvGrpSpPr>
        <p:cNvPr id="1" name=""/>
        <p:cNvGrpSpPr/>
        <p:nvPr/>
      </p:nvGrpSpPr>
      <p:grpSpPr>
        <a:xfrm>
          <a:off x="0" y="0"/>
          <a:ext cx="0" cy="0"/>
          <a:chOff x="0" y="0"/>
          <a:chExt cx="0" cy="0"/>
        </a:xfrm>
      </p:grpSpPr>
      <p:sp>
        <p:nvSpPr>
          <p:cNvPr id="124" name="Plato de ensalada con arroz frito, huevos duros y palillos"/>
          <p:cNvSpPr/>
          <p:nvPr>
            <p:ph type="pic" sz="quarter" idx="21"/>
          </p:nvPr>
        </p:nvSpPr>
        <p:spPr>
          <a:xfrm>
            <a:off x="15760700" y="1016000"/>
            <a:ext cx="7439099" cy="5949678"/>
          </a:xfrm>
          <a:prstGeom prst="rect">
            <a:avLst/>
          </a:prstGeom>
        </p:spPr>
        <p:txBody>
          <a:bodyPr lIns="91439" tIns="45719" rIns="91439" bIns="45719">
            <a:noAutofit/>
          </a:bodyPr>
          <a:lstStyle/>
          <a:p>
            <a:pPr/>
          </a:p>
        </p:txBody>
      </p:sp>
      <p:sp>
        <p:nvSpPr>
          <p:cNvPr id="125" name="Tazón con tortas de salmón, ensalada y hummus "/>
          <p:cNvSpPr/>
          <p:nvPr>
            <p:ph type="pic" sz="half" idx="22"/>
          </p:nvPr>
        </p:nvSpPr>
        <p:spPr>
          <a:xfrm>
            <a:off x="13500100" y="3978275"/>
            <a:ext cx="10439400" cy="12150181"/>
          </a:xfrm>
          <a:prstGeom prst="rect">
            <a:avLst/>
          </a:prstGeom>
        </p:spPr>
        <p:txBody>
          <a:bodyPr lIns="91439" tIns="45719" rIns="91439" bIns="45719">
            <a:noAutofit/>
          </a:bodyPr>
          <a:lstStyle/>
          <a:p>
            <a:pPr/>
          </a:p>
        </p:txBody>
      </p:sp>
      <p:sp>
        <p:nvSpPr>
          <p:cNvPr id="126" name="Plato de pasta pappardelle con mantequilla de perejil, avellanas tostadas y queso parmesano rallado"/>
          <p:cNvSpPr/>
          <p:nvPr>
            <p:ph type="pic" idx="23"/>
          </p:nvPr>
        </p:nvSpPr>
        <p:spPr>
          <a:xfrm>
            <a:off x="-139700" y="495300"/>
            <a:ext cx="16611600" cy="12458700"/>
          </a:xfrm>
          <a:prstGeom prst="rect">
            <a:avLst/>
          </a:prstGeom>
        </p:spPr>
        <p:txBody>
          <a:bodyPr lIns="91439" tIns="45719" rIns="91439" bIns="45719">
            <a:noAutofit/>
          </a:bodyPr>
          <a:lstStyle/>
          <a:p>
            <a:pPr/>
          </a:p>
        </p:txBody>
      </p:sp>
      <p:sp>
        <p:nvSpPr>
          <p:cNvPr id="127"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Foto">
    <p:spTree>
      <p:nvGrpSpPr>
        <p:cNvPr id="1" name=""/>
        <p:cNvGrpSpPr/>
        <p:nvPr/>
      </p:nvGrpSpPr>
      <p:grpSpPr>
        <a:xfrm>
          <a:off x="0" y="0"/>
          <a:ext cx="0" cy="0"/>
          <a:chOff x="0" y="0"/>
          <a:chExt cx="0" cy="0"/>
        </a:xfrm>
      </p:grpSpPr>
      <p:sp>
        <p:nvSpPr>
          <p:cNvPr id="134" name="tazón de ensalada con arroz frito, huevos cocidos y palillos"/>
          <p:cNvSpPr/>
          <p:nvPr>
            <p:ph type="pic" idx="21"/>
          </p:nvPr>
        </p:nvSpPr>
        <p:spPr>
          <a:xfrm>
            <a:off x="-1333500" y="-5524500"/>
            <a:ext cx="27051000" cy="21640800"/>
          </a:xfrm>
          <a:prstGeom prst="rect">
            <a:avLst/>
          </a:prstGeom>
        </p:spPr>
        <p:txBody>
          <a:bodyPr lIns="91439" tIns="45719" rIns="91439" bIns="45719">
            <a:noAutofit/>
          </a:bodyPr>
          <a:lstStyle/>
          <a:p>
            <a:pPr/>
          </a:p>
        </p:txBody>
      </p:sp>
      <p:sp>
        <p:nvSpPr>
          <p:cNvPr id="135" name="Número de diapositiva"/>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En blanco">
    <p:spTree>
      <p:nvGrpSpPr>
        <p:cNvPr id="1" name=""/>
        <p:cNvGrpSpPr/>
        <p:nvPr/>
      </p:nvGrpSpPr>
      <p:grpSpPr>
        <a:xfrm>
          <a:off x="0" y="0"/>
          <a:ext cx="0" cy="0"/>
          <a:chOff x="0" y="0"/>
          <a:chExt cx="0" cy="0"/>
        </a:xfrm>
      </p:grpSpPr>
      <p:sp>
        <p:nvSpPr>
          <p:cNvPr id="142"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ítulo y foto">
    <p:spTree>
      <p:nvGrpSpPr>
        <p:cNvPr id="1" name=""/>
        <p:cNvGrpSpPr/>
        <p:nvPr/>
      </p:nvGrpSpPr>
      <p:grpSpPr>
        <a:xfrm>
          <a:off x="0" y="0"/>
          <a:ext cx="0" cy="0"/>
          <a:chOff x="0" y="0"/>
          <a:chExt cx="0" cy="0"/>
        </a:xfrm>
      </p:grpSpPr>
      <p:sp>
        <p:nvSpPr>
          <p:cNvPr id="21" name="Aguacates y limones"/>
          <p:cNvSpPr/>
          <p:nvPr>
            <p:ph type="pic" idx="21"/>
          </p:nvPr>
        </p:nvSpPr>
        <p:spPr>
          <a:xfrm>
            <a:off x="-1155700" y="-1295400"/>
            <a:ext cx="26746200" cy="16018933"/>
          </a:xfrm>
          <a:prstGeom prst="rect">
            <a:avLst/>
          </a:prstGeom>
        </p:spPr>
        <p:txBody>
          <a:bodyPr lIns="91439" tIns="45719" rIns="91439" bIns="45719">
            <a:noAutofit/>
          </a:bodyPr>
          <a:lstStyle/>
          <a:p>
            <a:pPr/>
          </a:p>
        </p:txBody>
      </p:sp>
      <p:sp>
        <p:nvSpPr>
          <p:cNvPr id="22" name="Título de presentación"/>
          <p:cNvSpPr txBox="1"/>
          <p:nvPr>
            <p:ph type="title" hasCustomPrompt="1"/>
          </p:nvPr>
        </p:nvSpPr>
        <p:spPr>
          <a:xfrm>
            <a:off x="1206500" y="7124700"/>
            <a:ext cx="21971000" cy="4648200"/>
          </a:xfrm>
          <a:prstGeom prst="rect">
            <a:avLst/>
          </a:prstGeom>
        </p:spPr>
        <p:txBody>
          <a:bodyPr anchor="b"/>
          <a:lstStyle>
            <a:lvl1pPr>
              <a:defRPr spc="-232" sz="11600"/>
            </a:lvl1pPr>
          </a:lstStyle>
          <a:p>
            <a:pPr/>
            <a:r>
              <a:t>Título de presentación</a:t>
            </a:r>
          </a:p>
        </p:txBody>
      </p:sp>
      <p:sp>
        <p:nvSpPr>
          <p:cNvPr id="23" name="Autor y fecha"/>
          <p:cNvSpPr txBox="1"/>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b="1" sz="3600"/>
            </a:lvl1pPr>
          </a:lstStyle>
          <a:p>
            <a:pPr/>
            <a:r>
              <a:t>Autor y fecha</a:t>
            </a:r>
          </a:p>
        </p:txBody>
      </p:sp>
      <p:sp>
        <p:nvSpPr>
          <p:cNvPr id="24" name="Nivel de texto 1…"/>
          <p:cNvSpPr txBox="1"/>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Subtítulo de presentación</a:t>
            </a:r>
          </a:p>
          <a:p>
            <a:pPr lvl="1"/>
            <a:r>
              <a:t/>
            </a:r>
          </a:p>
          <a:p>
            <a:pPr lvl="2"/>
            <a:r>
              <a:t/>
            </a:r>
          </a:p>
          <a:p>
            <a:pPr lvl="3"/>
            <a:r>
              <a:t/>
            </a:r>
          </a:p>
          <a:p>
            <a:pPr lvl="4"/>
            <a:r>
              <a:t/>
            </a:r>
          </a:p>
        </p:txBody>
      </p:sp>
      <p:sp>
        <p:nvSpPr>
          <p:cNvPr id="25"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ítulo y foto alternativa">
    <p:spTree>
      <p:nvGrpSpPr>
        <p:cNvPr id="1" name=""/>
        <p:cNvGrpSpPr/>
        <p:nvPr/>
      </p:nvGrpSpPr>
      <p:grpSpPr>
        <a:xfrm>
          <a:off x="0" y="0"/>
          <a:ext cx="0" cy="0"/>
          <a:chOff x="0" y="0"/>
          <a:chExt cx="0" cy="0"/>
        </a:xfrm>
      </p:grpSpPr>
      <p:sp>
        <p:nvSpPr>
          <p:cNvPr id="32" name="Tazón con tortas de salmón, ensalada y hummus"/>
          <p:cNvSpPr/>
          <p:nvPr>
            <p:ph type="pic" idx="21"/>
          </p:nvPr>
        </p:nvSpPr>
        <p:spPr>
          <a:xfrm>
            <a:off x="10972800" y="-203200"/>
            <a:ext cx="12144837" cy="14135100"/>
          </a:xfrm>
          <a:prstGeom prst="rect">
            <a:avLst/>
          </a:prstGeom>
        </p:spPr>
        <p:txBody>
          <a:bodyPr lIns="91439" tIns="45719" rIns="91439" bIns="45719">
            <a:noAutofit/>
          </a:bodyPr>
          <a:lstStyle/>
          <a:p>
            <a:pPr/>
          </a:p>
        </p:txBody>
      </p:sp>
      <p:sp>
        <p:nvSpPr>
          <p:cNvPr id="33" name="Título de diapositiva"/>
          <p:cNvSpPr txBox="1"/>
          <p:nvPr>
            <p:ph type="title" hasCustomPrompt="1"/>
          </p:nvPr>
        </p:nvSpPr>
        <p:spPr>
          <a:xfrm>
            <a:off x="1206500" y="1270000"/>
            <a:ext cx="9779000" cy="5882273"/>
          </a:xfrm>
          <a:prstGeom prst="rect">
            <a:avLst/>
          </a:prstGeom>
        </p:spPr>
        <p:txBody>
          <a:bodyPr anchor="b"/>
          <a:lstStyle/>
          <a:p>
            <a:pPr/>
            <a:r>
              <a:t>Título de diapositiva</a:t>
            </a:r>
          </a:p>
        </p:txBody>
      </p:sp>
      <p:sp>
        <p:nvSpPr>
          <p:cNvPr id="34" name="Nivel de texto 1…"/>
          <p:cNvSpPr txBox="1"/>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b="1" sz="5500"/>
            </a:lvl1pPr>
            <a:lvl2pPr marL="0" indent="457200" defTabSz="825500">
              <a:lnSpc>
                <a:spcPct val="100000"/>
              </a:lnSpc>
              <a:spcBef>
                <a:spcPts val="0"/>
              </a:spcBef>
              <a:buSzTx/>
              <a:buNone/>
              <a:defRPr b="1" sz="5500"/>
            </a:lvl2pPr>
            <a:lvl3pPr marL="0" indent="914400" defTabSz="825500">
              <a:lnSpc>
                <a:spcPct val="100000"/>
              </a:lnSpc>
              <a:spcBef>
                <a:spcPts val="0"/>
              </a:spcBef>
              <a:buSzTx/>
              <a:buNone/>
              <a:defRPr b="1" sz="5500"/>
            </a:lvl3pPr>
            <a:lvl4pPr marL="0" indent="1371600" defTabSz="825500">
              <a:lnSpc>
                <a:spcPct val="100000"/>
              </a:lnSpc>
              <a:spcBef>
                <a:spcPts val="0"/>
              </a:spcBef>
              <a:buSzTx/>
              <a:buNone/>
              <a:defRPr b="1" sz="5500"/>
            </a:lvl4pPr>
            <a:lvl5pPr marL="0" indent="1828800" defTabSz="825500">
              <a:lnSpc>
                <a:spcPct val="100000"/>
              </a:lnSpc>
              <a:spcBef>
                <a:spcPts val="0"/>
              </a:spcBef>
              <a:buSzTx/>
              <a:buNone/>
              <a:defRPr b="1" sz="5500"/>
            </a:lvl5pPr>
          </a:lstStyle>
          <a:p>
            <a:pPr/>
            <a:r>
              <a:t>Subtítulo de diapositiva</a:t>
            </a:r>
          </a:p>
          <a:p>
            <a:pPr lvl="1"/>
            <a:r>
              <a:t/>
            </a:r>
          </a:p>
          <a:p>
            <a:pPr lvl="2"/>
            <a:r>
              <a:t/>
            </a:r>
          </a:p>
          <a:p>
            <a:pPr lvl="3"/>
            <a:r>
              <a:t/>
            </a:r>
          </a:p>
          <a:p>
            <a:pPr lvl="4"/>
            <a:r>
              <a:t/>
            </a:r>
          </a:p>
        </p:txBody>
      </p:sp>
      <p:sp>
        <p:nvSpPr>
          <p:cNvPr id="35" name="Número de diapositiva"/>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ítulo y viñetas">
    <p:spTree>
      <p:nvGrpSpPr>
        <p:cNvPr id="1" name=""/>
        <p:cNvGrpSpPr/>
        <p:nvPr/>
      </p:nvGrpSpPr>
      <p:grpSpPr>
        <a:xfrm>
          <a:off x="0" y="0"/>
          <a:ext cx="0" cy="0"/>
          <a:chOff x="0" y="0"/>
          <a:chExt cx="0" cy="0"/>
        </a:xfrm>
      </p:grpSpPr>
      <p:sp>
        <p:nvSpPr>
          <p:cNvPr id="42" name="Título de diapositiva"/>
          <p:cNvSpPr txBox="1"/>
          <p:nvPr>
            <p:ph type="title" hasCustomPrompt="1"/>
          </p:nvPr>
        </p:nvSpPr>
        <p:spPr>
          <a:prstGeom prst="rect">
            <a:avLst/>
          </a:prstGeom>
        </p:spPr>
        <p:txBody>
          <a:bodyPr/>
          <a:lstStyle/>
          <a:p>
            <a:pPr/>
            <a:r>
              <a:t>Título de diapositiva</a:t>
            </a:r>
          </a:p>
        </p:txBody>
      </p:sp>
      <p:sp>
        <p:nvSpPr>
          <p:cNvPr id="43" name="Subtítulo de diapositiva"/>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Subtítulo de diapositiva</a:t>
            </a:r>
          </a:p>
        </p:txBody>
      </p:sp>
      <p:sp>
        <p:nvSpPr>
          <p:cNvPr id="44" name="Nivel de texto 1…"/>
          <p:cNvSpPr txBox="1"/>
          <p:nvPr>
            <p:ph type="body" idx="1" hasCustomPrompt="1"/>
          </p:nvPr>
        </p:nvSpPr>
        <p:spPr>
          <a:prstGeom prst="rect">
            <a:avLst/>
          </a:prstGeom>
        </p:spPr>
        <p:txBody>
          <a:bodyPr/>
          <a:lstStyle/>
          <a:p>
            <a:pPr/>
            <a:r>
              <a:t>Texto en viñeta de diapositiva</a:t>
            </a:r>
          </a:p>
          <a:p>
            <a:pPr lvl="1"/>
            <a:r>
              <a:t/>
            </a:r>
          </a:p>
          <a:p>
            <a:pPr lvl="2"/>
            <a:r>
              <a:t/>
            </a:r>
          </a:p>
          <a:p>
            <a:pPr lvl="3"/>
            <a:r>
              <a:t/>
            </a:r>
          </a:p>
          <a:p>
            <a:pPr lvl="4"/>
            <a:r>
              <a:t/>
            </a:r>
          </a:p>
        </p:txBody>
      </p:sp>
      <p:sp>
        <p:nvSpPr>
          <p:cNvPr id="45"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iñetas">
    <p:spTree>
      <p:nvGrpSpPr>
        <p:cNvPr id="1" name=""/>
        <p:cNvGrpSpPr/>
        <p:nvPr/>
      </p:nvGrpSpPr>
      <p:grpSpPr>
        <a:xfrm>
          <a:off x="0" y="0"/>
          <a:ext cx="0" cy="0"/>
          <a:chOff x="0" y="0"/>
          <a:chExt cx="0" cy="0"/>
        </a:xfrm>
      </p:grpSpPr>
      <p:sp>
        <p:nvSpPr>
          <p:cNvPr id="52" name="Nivel de texto 1…"/>
          <p:cNvSpPr txBox="1"/>
          <p:nvPr>
            <p:ph type="body" idx="1" hasCustomPrompt="1"/>
          </p:nvPr>
        </p:nvSpPr>
        <p:spPr>
          <a:prstGeom prst="rect">
            <a:avLst/>
          </a:prstGeom>
        </p:spPr>
        <p:txBody>
          <a:bodyPr numCol="2" spcCol="1098550"/>
          <a:lstStyle/>
          <a:p>
            <a:pPr/>
            <a:r>
              <a:t>Texto en viñeta de diapositiva</a:t>
            </a:r>
          </a:p>
          <a:p>
            <a:pPr lvl="1"/>
            <a:r>
              <a:t/>
            </a:r>
          </a:p>
          <a:p>
            <a:pPr lvl="2"/>
            <a:r>
              <a:t/>
            </a:r>
          </a:p>
          <a:p>
            <a:pPr lvl="3"/>
            <a:r>
              <a:t/>
            </a:r>
          </a:p>
          <a:p>
            <a:pPr lvl="4"/>
            <a:r>
              <a:t/>
            </a:r>
          </a:p>
        </p:txBody>
      </p:sp>
      <p:sp>
        <p:nvSpPr>
          <p:cNvPr id="53"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ítulo, viñetas y foto">
    <p:spTree>
      <p:nvGrpSpPr>
        <p:cNvPr id="1" name=""/>
        <p:cNvGrpSpPr/>
        <p:nvPr/>
      </p:nvGrpSpPr>
      <p:grpSpPr>
        <a:xfrm>
          <a:off x="0" y="0"/>
          <a:ext cx="0" cy="0"/>
          <a:chOff x="0" y="0"/>
          <a:chExt cx="0" cy="0"/>
        </a:xfrm>
      </p:grpSpPr>
      <p:sp>
        <p:nvSpPr>
          <p:cNvPr id="60" name="Subtítulo de diapositiva"/>
          <p:cNvSpPr txBox="1"/>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Subtítulo de diapositiva</a:t>
            </a:r>
          </a:p>
        </p:txBody>
      </p:sp>
      <p:sp>
        <p:nvSpPr>
          <p:cNvPr id="61" name="Nivel de texto 1…"/>
          <p:cNvSpPr txBox="1"/>
          <p:nvPr>
            <p:ph type="body" sz="half" idx="1" hasCustomPrompt="1"/>
          </p:nvPr>
        </p:nvSpPr>
        <p:spPr>
          <a:xfrm>
            <a:off x="1206500" y="4248504"/>
            <a:ext cx="9779000" cy="8256630"/>
          </a:xfrm>
          <a:prstGeom prst="rect">
            <a:avLst/>
          </a:prstGeom>
        </p:spPr>
        <p:txBody>
          <a:bodyPr/>
          <a:lstStyle/>
          <a:p>
            <a:pPr/>
            <a:r>
              <a:t>Texto en viñeta de diapositiva</a:t>
            </a:r>
          </a:p>
          <a:p>
            <a:pPr lvl="1"/>
            <a:r>
              <a:t/>
            </a:r>
          </a:p>
          <a:p>
            <a:pPr lvl="2"/>
            <a:r>
              <a:t/>
            </a:r>
          </a:p>
          <a:p>
            <a:pPr lvl="3"/>
            <a:r>
              <a:t/>
            </a:r>
          </a:p>
          <a:p>
            <a:pPr lvl="4"/>
            <a:r>
              <a:t/>
            </a:r>
          </a:p>
        </p:txBody>
      </p:sp>
      <p:sp>
        <p:nvSpPr>
          <p:cNvPr id="62" name="Plato de pasta pappardelle con mantequilla de perejil, avellanas tostadas y queso parmesano rallado"/>
          <p:cNvSpPr/>
          <p:nvPr>
            <p:ph type="pic" idx="22"/>
          </p:nvPr>
        </p:nvSpPr>
        <p:spPr>
          <a:xfrm>
            <a:off x="12192000" y="-407266"/>
            <a:ext cx="10916874" cy="14555832"/>
          </a:xfrm>
          <a:prstGeom prst="rect">
            <a:avLst/>
          </a:prstGeom>
        </p:spPr>
        <p:txBody>
          <a:bodyPr lIns="91439" tIns="45719" rIns="91439" bIns="45719">
            <a:noAutofit/>
          </a:bodyPr>
          <a:lstStyle/>
          <a:p>
            <a:pPr/>
          </a:p>
        </p:txBody>
      </p:sp>
      <p:sp>
        <p:nvSpPr>
          <p:cNvPr id="63" name="Título de diapositiva"/>
          <p:cNvSpPr txBox="1"/>
          <p:nvPr>
            <p:ph type="title" hasCustomPrompt="1"/>
          </p:nvPr>
        </p:nvSpPr>
        <p:spPr>
          <a:xfrm>
            <a:off x="1206500" y="1079500"/>
            <a:ext cx="9779000" cy="1435100"/>
          </a:xfrm>
          <a:prstGeom prst="rect">
            <a:avLst/>
          </a:prstGeom>
        </p:spPr>
        <p:txBody>
          <a:bodyPr/>
          <a:lstStyle/>
          <a:p>
            <a:pPr/>
            <a:r>
              <a:t>Título de diapositiva</a:t>
            </a:r>
          </a:p>
        </p:txBody>
      </p:sp>
      <p:sp>
        <p:nvSpPr>
          <p:cNvPr id="64"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ción">
    <p:spTree>
      <p:nvGrpSpPr>
        <p:cNvPr id="1" name=""/>
        <p:cNvGrpSpPr/>
        <p:nvPr/>
      </p:nvGrpSpPr>
      <p:grpSpPr>
        <a:xfrm>
          <a:off x="0" y="0"/>
          <a:ext cx="0" cy="0"/>
          <a:chOff x="0" y="0"/>
          <a:chExt cx="0" cy="0"/>
        </a:xfrm>
      </p:grpSpPr>
      <p:sp>
        <p:nvSpPr>
          <p:cNvPr id="71" name="Título de sección"/>
          <p:cNvSpPr txBox="1"/>
          <p:nvPr>
            <p:ph type="title" hasCustomPrompt="1"/>
          </p:nvPr>
        </p:nvSpPr>
        <p:spPr>
          <a:xfrm>
            <a:off x="1206496" y="4533900"/>
            <a:ext cx="21971004" cy="4648200"/>
          </a:xfrm>
          <a:prstGeom prst="rect">
            <a:avLst/>
          </a:prstGeom>
        </p:spPr>
        <p:txBody>
          <a:bodyPr anchor="ctr"/>
          <a:lstStyle>
            <a:lvl1pPr>
              <a:defRPr b="0" spc="-232" sz="11600">
                <a:latin typeface="Helvetica Neue Medium"/>
                <a:ea typeface="Helvetica Neue Medium"/>
                <a:cs typeface="Helvetica Neue Medium"/>
                <a:sym typeface="Helvetica Neue Medium"/>
              </a:defRPr>
            </a:lvl1pPr>
          </a:lstStyle>
          <a:p>
            <a:pPr/>
            <a:r>
              <a:t>Título de sección</a:t>
            </a:r>
          </a:p>
        </p:txBody>
      </p:sp>
      <p:sp>
        <p:nvSpPr>
          <p:cNvPr id="72" name="Número de diapositiva"/>
          <p:cNvSpPr txBox="1"/>
          <p:nvPr>
            <p:ph type="sldNum" sz="quarter" idx="2"/>
          </p:nvPr>
        </p:nvSpPr>
        <p:spPr>
          <a:xfrm>
            <a:off x="12001499" y="13085233"/>
            <a:ext cx="368505" cy="3746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ólo título">
    <p:spTree>
      <p:nvGrpSpPr>
        <p:cNvPr id="1" name=""/>
        <p:cNvGrpSpPr/>
        <p:nvPr/>
      </p:nvGrpSpPr>
      <p:grpSpPr>
        <a:xfrm>
          <a:off x="0" y="0"/>
          <a:ext cx="0" cy="0"/>
          <a:chOff x="0" y="0"/>
          <a:chExt cx="0" cy="0"/>
        </a:xfrm>
      </p:grpSpPr>
      <p:sp>
        <p:nvSpPr>
          <p:cNvPr id="79" name="Título de diapositiva"/>
          <p:cNvSpPr txBox="1"/>
          <p:nvPr>
            <p:ph type="title" hasCustomPrompt="1"/>
          </p:nvPr>
        </p:nvSpPr>
        <p:spPr>
          <a:xfrm>
            <a:off x="1206500" y="1079500"/>
            <a:ext cx="21971000" cy="1434949"/>
          </a:xfrm>
          <a:prstGeom prst="rect">
            <a:avLst/>
          </a:prstGeom>
        </p:spPr>
        <p:txBody>
          <a:bodyPr/>
          <a:lstStyle/>
          <a:p>
            <a:pPr/>
            <a:r>
              <a:t>Título de diapositiva</a:t>
            </a:r>
          </a:p>
        </p:txBody>
      </p:sp>
      <p:sp>
        <p:nvSpPr>
          <p:cNvPr id="80" name="Subtítulo de diapositiva"/>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Subtítulo de diapositiva</a:t>
            </a:r>
          </a:p>
        </p:txBody>
      </p:sp>
      <p:sp>
        <p:nvSpPr>
          <p:cNvPr id="81"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Agenda">
    <p:spTree>
      <p:nvGrpSpPr>
        <p:cNvPr id="1" name=""/>
        <p:cNvGrpSpPr/>
        <p:nvPr/>
      </p:nvGrpSpPr>
      <p:grpSpPr>
        <a:xfrm>
          <a:off x="0" y="0"/>
          <a:ext cx="0" cy="0"/>
          <a:chOff x="0" y="0"/>
          <a:chExt cx="0" cy="0"/>
        </a:xfrm>
      </p:grpSpPr>
      <p:sp>
        <p:nvSpPr>
          <p:cNvPr id="88" name="Título de agenda"/>
          <p:cNvSpPr txBox="1"/>
          <p:nvPr>
            <p:ph type="title" hasCustomPrompt="1"/>
          </p:nvPr>
        </p:nvSpPr>
        <p:spPr>
          <a:xfrm>
            <a:off x="1206500" y="1079500"/>
            <a:ext cx="21971000" cy="1435100"/>
          </a:xfrm>
          <a:prstGeom prst="rect">
            <a:avLst/>
          </a:prstGeom>
        </p:spPr>
        <p:txBody>
          <a:bodyPr/>
          <a:lstStyle/>
          <a:p>
            <a:pPr/>
            <a:r>
              <a:t>Título de agenda</a:t>
            </a:r>
          </a:p>
        </p:txBody>
      </p:sp>
      <p:sp>
        <p:nvSpPr>
          <p:cNvPr id="89" name="Subtítulo de agenda"/>
          <p:cNvSpPr txBox="1"/>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b="1" sz="5500"/>
            </a:lvl1pPr>
          </a:lstStyle>
          <a:p>
            <a:pPr/>
            <a:r>
              <a:t>Subtítulo de agenda</a:t>
            </a:r>
          </a:p>
        </p:txBody>
      </p:sp>
      <p:sp>
        <p:nvSpPr>
          <p:cNvPr id="90" name="Nivel de texto 1…"/>
          <p:cNvSpPr txBox="1"/>
          <p:nvPr>
            <p:ph type="body" idx="1" hasCustomPrompt="1"/>
          </p:nvPr>
        </p:nvSpPr>
        <p:spPr>
          <a:prstGeom prst="rect">
            <a:avLst/>
          </a:prstGeom>
        </p:spPr>
        <p:txBody>
          <a:bodyPr/>
          <a:lstStyle>
            <a:lvl1pPr marL="0" indent="0" defTabSz="825500">
              <a:lnSpc>
                <a:spcPct val="100000"/>
              </a:lnSpc>
              <a:spcBef>
                <a:spcPts val="1800"/>
              </a:spcBef>
              <a:buSzTx/>
              <a:buNone/>
              <a:defRPr spc="-55" sz="5500"/>
            </a:lvl1pPr>
            <a:lvl2pPr marL="0" indent="457200" defTabSz="825500">
              <a:lnSpc>
                <a:spcPct val="100000"/>
              </a:lnSpc>
              <a:spcBef>
                <a:spcPts val="1800"/>
              </a:spcBef>
              <a:buSzTx/>
              <a:buNone/>
              <a:defRPr spc="-55" sz="5500"/>
            </a:lvl2pPr>
            <a:lvl3pPr marL="0" indent="914400" defTabSz="825500">
              <a:lnSpc>
                <a:spcPct val="100000"/>
              </a:lnSpc>
              <a:spcBef>
                <a:spcPts val="1800"/>
              </a:spcBef>
              <a:buSzTx/>
              <a:buNone/>
              <a:defRPr spc="-55" sz="5500"/>
            </a:lvl3pPr>
            <a:lvl4pPr marL="0" indent="1371600" defTabSz="825500">
              <a:lnSpc>
                <a:spcPct val="100000"/>
              </a:lnSpc>
              <a:spcBef>
                <a:spcPts val="1800"/>
              </a:spcBef>
              <a:buSzTx/>
              <a:buNone/>
              <a:defRPr spc="-55" sz="5500"/>
            </a:lvl4pPr>
            <a:lvl5pPr marL="0" indent="1828800" defTabSz="825500">
              <a:lnSpc>
                <a:spcPct val="100000"/>
              </a:lnSpc>
              <a:spcBef>
                <a:spcPts val="1800"/>
              </a:spcBef>
              <a:buSzTx/>
              <a:buNone/>
              <a:defRPr spc="-55" sz="5500"/>
            </a:lvl5pPr>
          </a:lstStyle>
          <a:p>
            <a:pPr/>
            <a:r>
              <a:t>Temas de agenda</a:t>
            </a:r>
          </a:p>
          <a:p>
            <a:pPr lvl="1"/>
            <a:r>
              <a:t/>
            </a:r>
          </a:p>
          <a:p>
            <a:pPr lvl="2"/>
            <a:r>
              <a:t/>
            </a:r>
          </a:p>
          <a:p>
            <a:pPr lvl="3"/>
            <a:r>
              <a:t/>
            </a:r>
          </a:p>
          <a:p>
            <a:pPr lvl="4"/>
            <a:r>
              <a:t/>
            </a:r>
          </a:p>
        </p:txBody>
      </p:sp>
      <p:sp>
        <p:nvSpPr>
          <p:cNvPr id="91" name="Número de diapositiva"/>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ítulo de diapositiva"/>
          <p:cNvSpPr txBox="1"/>
          <p:nvPr>
            <p:ph type="title" hasCustomPrompt="1"/>
          </p:nvPr>
        </p:nvSpPr>
        <p:spPr>
          <a:xfrm>
            <a:off x="1206500" y="1079500"/>
            <a:ext cx="21971000" cy="1433163"/>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Título de diapositiva</a:t>
            </a:r>
          </a:p>
        </p:txBody>
      </p:sp>
      <p:sp>
        <p:nvSpPr>
          <p:cNvPr id="3" name="Nivel de texto 1…"/>
          <p:cNvSpPr txBox="1"/>
          <p:nvPr>
            <p:ph type="body" idx="1" hasCustomPrompt="1"/>
          </p:nvPr>
        </p:nvSpPr>
        <p:spPr>
          <a:xfrm>
            <a:off x="1206500" y="4248504"/>
            <a:ext cx="21971000" cy="825601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Texto en viñeta de diapositiva</a:t>
            </a:r>
          </a:p>
          <a:p>
            <a:pPr lvl="1"/>
            <a:r>
              <a:t/>
            </a:r>
          </a:p>
          <a:p>
            <a:pPr lvl="2"/>
            <a:r>
              <a:t/>
            </a:r>
          </a:p>
          <a:p>
            <a:pPr lvl="3"/>
            <a:r>
              <a:t/>
            </a:r>
          </a:p>
          <a:p>
            <a:pPr lvl="4"/>
            <a:r>
              <a:t/>
            </a:r>
          </a:p>
        </p:txBody>
      </p:sp>
      <p:sp>
        <p:nvSpPr>
          <p:cNvPr id="4" name="Número de diapositiva"/>
          <p:cNvSpPr txBox="1"/>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0" indent="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b="1" baseline="0" cap="none" i="0" spc="-170" strike="noStrike" sz="8500" u="none">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b="0" baseline="0" cap="none" i="0" spc="0" strike="noStrike" sz="4800" u="none">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b="0" baseline="0" cap="none" i="0" spc="0" strike="noStrike" sz="1800" u="none">
          <a:solidFill>
            <a:schemeClr val="tx1"/>
          </a:solidFill>
          <a:uFillTx/>
          <a:latin typeface="+mn-lt"/>
          <a:ea typeface="+mn-ea"/>
          <a:cs typeface="+mn-cs"/>
          <a:sym typeface="Helvetica Neue"/>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Figura"/>
          <p:cNvSpPr/>
          <p:nvPr/>
        </p:nvSpPr>
        <p:spPr>
          <a:xfrm>
            <a:off x="130571" y="15818246"/>
            <a:ext cx="23716458" cy="48022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17336" y="21600"/>
                </a:lnTo>
                <a:lnTo>
                  <a:pt x="17336" y="0"/>
                </a:lnTo>
                <a:lnTo>
                  <a:pt x="0" y="0"/>
                </a:lnTo>
                <a:close/>
                <a:moveTo>
                  <a:pt x="17508" y="0"/>
                </a:moveTo>
                <a:lnTo>
                  <a:pt x="17508" y="21600"/>
                </a:lnTo>
                <a:lnTo>
                  <a:pt x="17945" y="21600"/>
                </a:lnTo>
                <a:lnTo>
                  <a:pt x="17945" y="0"/>
                </a:lnTo>
                <a:lnTo>
                  <a:pt x="17508" y="0"/>
                </a:lnTo>
                <a:close/>
                <a:moveTo>
                  <a:pt x="18117" y="0"/>
                </a:moveTo>
                <a:lnTo>
                  <a:pt x="18117" y="21600"/>
                </a:lnTo>
                <a:lnTo>
                  <a:pt x="18554" y="21600"/>
                </a:lnTo>
                <a:lnTo>
                  <a:pt x="18554" y="0"/>
                </a:lnTo>
                <a:lnTo>
                  <a:pt x="18117" y="0"/>
                </a:lnTo>
                <a:close/>
                <a:moveTo>
                  <a:pt x="18726" y="0"/>
                </a:moveTo>
                <a:lnTo>
                  <a:pt x="18726" y="21600"/>
                </a:lnTo>
                <a:lnTo>
                  <a:pt x="19163" y="21600"/>
                </a:lnTo>
                <a:lnTo>
                  <a:pt x="19163" y="0"/>
                </a:lnTo>
                <a:lnTo>
                  <a:pt x="18726" y="0"/>
                </a:lnTo>
                <a:close/>
                <a:moveTo>
                  <a:pt x="19335" y="0"/>
                </a:moveTo>
                <a:lnTo>
                  <a:pt x="19335" y="21600"/>
                </a:lnTo>
                <a:lnTo>
                  <a:pt x="19772" y="21600"/>
                </a:lnTo>
                <a:lnTo>
                  <a:pt x="19772" y="0"/>
                </a:lnTo>
                <a:lnTo>
                  <a:pt x="19335" y="0"/>
                </a:lnTo>
                <a:close/>
                <a:moveTo>
                  <a:pt x="19945" y="0"/>
                </a:moveTo>
                <a:lnTo>
                  <a:pt x="19945" y="21600"/>
                </a:lnTo>
                <a:lnTo>
                  <a:pt x="20382" y="21600"/>
                </a:lnTo>
                <a:lnTo>
                  <a:pt x="20382" y="0"/>
                </a:lnTo>
                <a:lnTo>
                  <a:pt x="19945" y="0"/>
                </a:lnTo>
                <a:close/>
                <a:moveTo>
                  <a:pt x="20554" y="0"/>
                </a:moveTo>
                <a:lnTo>
                  <a:pt x="20554" y="21600"/>
                </a:lnTo>
                <a:lnTo>
                  <a:pt x="20991" y="21600"/>
                </a:lnTo>
                <a:lnTo>
                  <a:pt x="20991" y="0"/>
                </a:lnTo>
                <a:lnTo>
                  <a:pt x="20554" y="0"/>
                </a:lnTo>
                <a:close/>
                <a:moveTo>
                  <a:pt x="21163" y="0"/>
                </a:moveTo>
                <a:lnTo>
                  <a:pt x="21163" y="21600"/>
                </a:lnTo>
                <a:lnTo>
                  <a:pt x="21600" y="21600"/>
                </a:lnTo>
                <a:lnTo>
                  <a:pt x="21600" y="0"/>
                </a:lnTo>
                <a:lnTo>
                  <a:pt x="21163" y="0"/>
                </a:lnTo>
                <a:close/>
              </a:path>
            </a:pathLst>
          </a:custGeom>
          <a:solidFill>
            <a:srgbClr val="FA8500"/>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52" name="Rectángulo"/>
          <p:cNvSpPr/>
          <p:nvPr/>
        </p:nvSpPr>
        <p:spPr>
          <a:xfrm>
            <a:off x="333771" y="408037"/>
            <a:ext cx="23716458" cy="12899926"/>
          </a:xfrm>
          <a:prstGeom prst="rect">
            <a:avLst/>
          </a:prstGeom>
          <a:solidFill>
            <a:srgbClr val="EB8B33"/>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53" name="TITULO"/>
          <p:cNvSpPr txBox="1"/>
          <p:nvPr/>
        </p:nvSpPr>
        <p:spPr>
          <a:xfrm>
            <a:off x="9441840" y="5514974"/>
            <a:ext cx="5500320" cy="189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nSpc>
                <a:spcPct val="80000"/>
              </a:lnSpc>
              <a:defRPr spc="-232" sz="11600">
                <a:solidFill>
                  <a:srgbClr val="FFFFFF"/>
                </a:solidFill>
                <a:latin typeface="Montserrat Bold"/>
                <a:ea typeface="Montserrat Bold"/>
                <a:cs typeface="Montserrat Bold"/>
                <a:sym typeface="Montserrat Bold"/>
              </a:defRPr>
            </a:lvl1pPr>
          </a:lstStyle>
          <a:p>
            <a:pPr/>
            <a:r>
              <a:t>TITULO</a:t>
            </a:r>
          </a:p>
        </p:txBody>
      </p:sp>
      <p:sp>
        <p:nvSpPr>
          <p:cNvPr id="154" name="SUBTITULO"/>
          <p:cNvSpPr txBox="1"/>
          <p:nvPr/>
        </p:nvSpPr>
        <p:spPr>
          <a:xfrm>
            <a:off x="10994497" y="7362824"/>
            <a:ext cx="2395006" cy="584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nSpc>
                <a:spcPct val="90000"/>
              </a:lnSpc>
              <a:spcBef>
                <a:spcPts val="4500"/>
              </a:spcBef>
              <a:defRPr sz="3100">
                <a:solidFill>
                  <a:srgbClr val="FFFFFF"/>
                </a:solidFill>
                <a:latin typeface="Montserrat Regular"/>
                <a:ea typeface="Montserrat Regular"/>
                <a:cs typeface="Montserrat Regular"/>
                <a:sym typeface="Montserrat Regular"/>
              </a:defRPr>
            </a:lvl1pPr>
          </a:lstStyle>
          <a:p>
            <a:pPr/>
            <a:r>
              <a:t>SUBTITULO</a:t>
            </a:r>
          </a:p>
        </p:txBody>
      </p:sp>
      <p:pic>
        <p:nvPicPr>
          <p:cNvPr id="155" name="LOGOS-03.png" descr="LOGOS-03.png"/>
          <p:cNvPicPr>
            <a:picLocks noChangeAspect="1"/>
          </p:cNvPicPr>
          <p:nvPr/>
        </p:nvPicPr>
        <p:blipFill>
          <a:blip r:embed="rId2">
            <a:extLst/>
          </a:blip>
          <a:stretch>
            <a:fillRect/>
          </a:stretch>
        </p:blipFill>
        <p:spPr>
          <a:xfrm>
            <a:off x="13845241" y="-2848341"/>
            <a:ext cx="3028163" cy="2339945"/>
          </a:xfrm>
          <a:prstGeom prst="rect">
            <a:avLst/>
          </a:prstGeom>
          <a:ln w="12700">
            <a:miter lim="400000"/>
          </a:ln>
        </p:spPr>
      </p:pic>
      <p:pic>
        <p:nvPicPr>
          <p:cNvPr id="156" name="LOGOS-06.png" descr="LOGOS-06.png"/>
          <p:cNvPicPr>
            <a:picLocks noChangeAspect="1"/>
          </p:cNvPicPr>
          <p:nvPr/>
        </p:nvPicPr>
        <p:blipFill>
          <a:blip r:embed="rId3">
            <a:extLst/>
          </a:blip>
          <a:stretch>
            <a:fillRect/>
          </a:stretch>
        </p:blipFill>
        <p:spPr>
          <a:xfrm>
            <a:off x="10606741" y="-2848341"/>
            <a:ext cx="3028164" cy="2339945"/>
          </a:xfrm>
          <a:prstGeom prst="rect">
            <a:avLst/>
          </a:prstGeom>
          <a:ln w="12700">
            <a:miter lim="400000"/>
          </a:ln>
        </p:spPr>
      </p:pic>
      <p:sp>
        <p:nvSpPr>
          <p:cNvPr id="157" name="UANL / FACULTAD DE ARQUITECTURA"/>
          <p:cNvSpPr txBox="1"/>
          <p:nvPr/>
        </p:nvSpPr>
        <p:spPr>
          <a:xfrm rot="16200000">
            <a:off x="-1623416" y="6648450"/>
            <a:ext cx="5431232" cy="419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nSpc>
                <a:spcPct val="90000"/>
              </a:lnSpc>
              <a:spcBef>
                <a:spcPts val="4500"/>
              </a:spcBef>
              <a:defRPr sz="2100">
                <a:solidFill>
                  <a:srgbClr val="FFFFFF"/>
                </a:solidFill>
                <a:latin typeface="Montserrat Bold"/>
                <a:ea typeface="Montserrat Bold"/>
                <a:cs typeface="Montserrat Bold"/>
                <a:sym typeface="Montserrat Bold"/>
              </a:defRPr>
            </a:lvl1pPr>
          </a:lstStyle>
          <a:p>
            <a:pPr/>
            <a:r>
              <a:t>UANL / FACULTAD DE ARQUITECTURA</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Figura"/>
          <p:cNvSpPr/>
          <p:nvPr/>
        </p:nvSpPr>
        <p:spPr>
          <a:xfrm>
            <a:off x="130571" y="15818246"/>
            <a:ext cx="23716458" cy="48022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17336" y="21600"/>
                </a:lnTo>
                <a:lnTo>
                  <a:pt x="17336" y="0"/>
                </a:lnTo>
                <a:lnTo>
                  <a:pt x="0" y="0"/>
                </a:lnTo>
                <a:close/>
                <a:moveTo>
                  <a:pt x="17508" y="0"/>
                </a:moveTo>
                <a:lnTo>
                  <a:pt x="17508" y="21600"/>
                </a:lnTo>
                <a:lnTo>
                  <a:pt x="17945" y="21600"/>
                </a:lnTo>
                <a:lnTo>
                  <a:pt x="17945" y="0"/>
                </a:lnTo>
                <a:lnTo>
                  <a:pt x="17508" y="0"/>
                </a:lnTo>
                <a:close/>
                <a:moveTo>
                  <a:pt x="18117" y="0"/>
                </a:moveTo>
                <a:lnTo>
                  <a:pt x="18117" y="21600"/>
                </a:lnTo>
                <a:lnTo>
                  <a:pt x="18554" y="21600"/>
                </a:lnTo>
                <a:lnTo>
                  <a:pt x="18554" y="0"/>
                </a:lnTo>
                <a:lnTo>
                  <a:pt x="18117" y="0"/>
                </a:lnTo>
                <a:close/>
                <a:moveTo>
                  <a:pt x="18726" y="0"/>
                </a:moveTo>
                <a:lnTo>
                  <a:pt x="18726" y="21600"/>
                </a:lnTo>
                <a:lnTo>
                  <a:pt x="19163" y="21600"/>
                </a:lnTo>
                <a:lnTo>
                  <a:pt x="19163" y="0"/>
                </a:lnTo>
                <a:lnTo>
                  <a:pt x="18726" y="0"/>
                </a:lnTo>
                <a:close/>
                <a:moveTo>
                  <a:pt x="19335" y="0"/>
                </a:moveTo>
                <a:lnTo>
                  <a:pt x="19335" y="21600"/>
                </a:lnTo>
                <a:lnTo>
                  <a:pt x="19772" y="21600"/>
                </a:lnTo>
                <a:lnTo>
                  <a:pt x="19772" y="0"/>
                </a:lnTo>
                <a:lnTo>
                  <a:pt x="19335" y="0"/>
                </a:lnTo>
                <a:close/>
                <a:moveTo>
                  <a:pt x="19945" y="0"/>
                </a:moveTo>
                <a:lnTo>
                  <a:pt x="19945" y="21600"/>
                </a:lnTo>
                <a:lnTo>
                  <a:pt x="20382" y="21600"/>
                </a:lnTo>
                <a:lnTo>
                  <a:pt x="20382" y="0"/>
                </a:lnTo>
                <a:lnTo>
                  <a:pt x="19945" y="0"/>
                </a:lnTo>
                <a:close/>
                <a:moveTo>
                  <a:pt x="20554" y="0"/>
                </a:moveTo>
                <a:lnTo>
                  <a:pt x="20554" y="21600"/>
                </a:lnTo>
                <a:lnTo>
                  <a:pt x="20991" y="21600"/>
                </a:lnTo>
                <a:lnTo>
                  <a:pt x="20991" y="0"/>
                </a:lnTo>
                <a:lnTo>
                  <a:pt x="20554" y="0"/>
                </a:lnTo>
                <a:close/>
                <a:moveTo>
                  <a:pt x="21163" y="0"/>
                </a:moveTo>
                <a:lnTo>
                  <a:pt x="21163" y="21600"/>
                </a:lnTo>
                <a:lnTo>
                  <a:pt x="21600" y="21600"/>
                </a:lnTo>
                <a:lnTo>
                  <a:pt x="21600" y="0"/>
                </a:lnTo>
                <a:lnTo>
                  <a:pt x="21163" y="0"/>
                </a:lnTo>
                <a:close/>
              </a:path>
            </a:pathLst>
          </a:custGeom>
          <a:solidFill>
            <a:srgbClr val="FFFFFF"/>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60" name="Rectángulo"/>
          <p:cNvSpPr/>
          <p:nvPr/>
        </p:nvSpPr>
        <p:spPr>
          <a:xfrm>
            <a:off x="333771" y="408037"/>
            <a:ext cx="23716458" cy="12899926"/>
          </a:xfrm>
          <a:prstGeom prst="rect">
            <a:avLst/>
          </a:prstGeom>
          <a:solidFill>
            <a:srgbClr val="EB8B33"/>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61" name="TITULO"/>
          <p:cNvSpPr txBox="1"/>
          <p:nvPr/>
        </p:nvSpPr>
        <p:spPr>
          <a:xfrm>
            <a:off x="17849240" y="1323974"/>
            <a:ext cx="5500320" cy="189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nSpc>
                <a:spcPct val="80000"/>
              </a:lnSpc>
              <a:defRPr spc="-232" sz="11600">
                <a:solidFill>
                  <a:srgbClr val="FFFFFF"/>
                </a:solidFill>
                <a:latin typeface="Montserrat Bold"/>
                <a:ea typeface="Montserrat Bold"/>
                <a:cs typeface="Montserrat Bold"/>
                <a:sym typeface="Montserrat Bold"/>
              </a:defRPr>
            </a:lvl1pPr>
          </a:lstStyle>
          <a:p>
            <a:pPr/>
            <a:r>
              <a:t>TITULO</a:t>
            </a:r>
          </a:p>
        </p:txBody>
      </p:sp>
      <p:sp>
        <p:nvSpPr>
          <p:cNvPr id="162" name="UANL / FACULTAD DE ARQUITECTURA"/>
          <p:cNvSpPr txBox="1"/>
          <p:nvPr/>
        </p:nvSpPr>
        <p:spPr>
          <a:xfrm rot="16200000">
            <a:off x="-1623416" y="6648450"/>
            <a:ext cx="5431232" cy="419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nSpc>
                <a:spcPct val="90000"/>
              </a:lnSpc>
              <a:spcBef>
                <a:spcPts val="4500"/>
              </a:spcBef>
              <a:defRPr sz="2100">
                <a:solidFill>
                  <a:srgbClr val="FFFFFF"/>
                </a:solidFill>
                <a:latin typeface="Montserrat Bold"/>
                <a:ea typeface="Montserrat Bold"/>
                <a:cs typeface="Montserrat Bold"/>
                <a:sym typeface="Montserrat Bold"/>
              </a:defRPr>
            </a:lvl1pPr>
          </a:lstStyle>
          <a:p>
            <a:pPr/>
            <a:r>
              <a:t>UANL / FACULTAD DE ARQUITECTURA</a:t>
            </a:r>
          </a:p>
        </p:txBody>
      </p:sp>
      <p:pic>
        <p:nvPicPr>
          <p:cNvPr id="163" name="LOGOS-03.png" descr="LOGOS-03.png"/>
          <p:cNvPicPr>
            <a:picLocks noChangeAspect="1"/>
          </p:cNvPicPr>
          <p:nvPr/>
        </p:nvPicPr>
        <p:blipFill>
          <a:blip r:embed="rId2">
            <a:extLst/>
          </a:blip>
          <a:stretch>
            <a:fillRect/>
          </a:stretch>
        </p:blipFill>
        <p:spPr>
          <a:xfrm>
            <a:off x="13845241" y="-2848341"/>
            <a:ext cx="3028164" cy="2339945"/>
          </a:xfrm>
          <a:prstGeom prst="rect">
            <a:avLst/>
          </a:prstGeom>
          <a:ln w="12700">
            <a:miter lim="400000"/>
          </a:ln>
        </p:spPr>
      </p:pic>
      <p:pic>
        <p:nvPicPr>
          <p:cNvPr id="164" name="LOGOS-06.png" descr="LOGOS-06.png"/>
          <p:cNvPicPr>
            <a:picLocks noChangeAspect="1"/>
          </p:cNvPicPr>
          <p:nvPr/>
        </p:nvPicPr>
        <p:blipFill>
          <a:blip r:embed="rId3">
            <a:extLst/>
          </a:blip>
          <a:stretch>
            <a:fillRect/>
          </a:stretch>
        </p:blipFill>
        <p:spPr>
          <a:xfrm>
            <a:off x="10606740" y="-2848341"/>
            <a:ext cx="3028164" cy="2339945"/>
          </a:xfrm>
          <a:prstGeom prst="rect">
            <a:avLst/>
          </a:prstGeom>
          <a:ln w="12700">
            <a:miter lim="400000"/>
          </a:ln>
        </p:spPr>
      </p:pic>
      <p:sp>
        <p:nvSpPr>
          <p:cNvPr id="165" name="Lorem ipsum dolor sit amet, consectetur adipiscing elit. Nam sed diam tempor, suscipit leo at, feugiat nisi. Nulla facilisi. Quisque mollis nisl nisl, non rhoncus velit suscipit sit amet. Duis et nisi at lacus sollicitudin sagittis sit amet eget arcu. Fu"/>
          <p:cNvSpPr txBox="1"/>
          <p:nvPr/>
        </p:nvSpPr>
        <p:spPr>
          <a:xfrm>
            <a:off x="1656524" y="3622675"/>
            <a:ext cx="21649099" cy="8064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just" defTabSz="457200">
              <a:spcBef>
                <a:spcPts val="1500"/>
              </a:spcBef>
              <a:defRPr sz="2200">
                <a:solidFill>
                  <a:srgbClr val="FFFFFF"/>
                </a:solidFill>
                <a:latin typeface="Montserrat Regular"/>
                <a:ea typeface="Montserrat Regular"/>
                <a:cs typeface="Montserrat Regular"/>
                <a:sym typeface="Montserrat Regular"/>
              </a:defRPr>
            </a:pPr>
            <a:r>
              <a:t>Lorem ipsum dolor sit amet, consectetur adipiscing elit. Nam sed diam tempor, suscipit leo at, feugiat nisi. Nulla facilisi. Quisque mollis nisl nisl, non rhoncus velit suscipit sit amet. Duis et nisi at lacus sollicitudin sagittis sit amet eget arcu. Fusce tincidunt at eros a fermentum. Fusce suscipit gravida posuere. Sed elementum vehicula leo vitae venenatis. Fusce commodo tincidunt erat, ac blandit dui tincidunt et. Sed lobortis sit amet urna quis semper. Nunc nec felis accumsan, tempus tellus eget, rhoncus risus.</a:t>
            </a:r>
          </a:p>
          <a:p>
            <a:pPr algn="just" defTabSz="457200">
              <a:spcBef>
                <a:spcPts val="1500"/>
              </a:spcBef>
              <a:defRPr sz="2200">
                <a:solidFill>
                  <a:srgbClr val="FFFFFF"/>
                </a:solidFill>
                <a:latin typeface="Montserrat Regular"/>
                <a:ea typeface="Montserrat Regular"/>
                <a:cs typeface="Montserrat Regular"/>
                <a:sym typeface="Montserrat Regular"/>
              </a:defRPr>
            </a:pPr>
            <a:r>
              <a:t>Duis id urna quis neque lobortis varius a at ligula. In non risus vulputate tellus vulputate aliquet. Aliquam commodo tristique mauris quis tristique. Phasellus maximus ornare leo sed interdum. Curabitur imperdiet ante id mauris facilisis, ac malesuada enim laoreet. Sed auctor tortor eu tortor porttitor convallis. Integer posuere dui a hendrerit lacinia. Integer eu neque non nulla cursus porta. Proin eu tortor quis erat varius semper a at nisi. Curabitur imperdiet luctus finibus.</a:t>
            </a:r>
          </a:p>
          <a:p>
            <a:pPr algn="just" defTabSz="457200">
              <a:spcBef>
                <a:spcPts val="1500"/>
              </a:spcBef>
              <a:defRPr sz="2200">
                <a:solidFill>
                  <a:srgbClr val="FFFFFF"/>
                </a:solidFill>
                <a:latin typeface="Montserrat Regular"/>
                <a:ea typeface="Montserrat Regular"/>
                <a:cs typeface="Montserrat Regular"/>
                <a:sym typeface="Montserrat Regular"/>
              </a:defRPr>
            </a:pPr>
            <a:r>
              <a:t>Etiam vehicula tellus eu semper feugiat. Class aptent taciti sociosqu ad litora torquent per conubia nostra, per inceptos himenaeos. Class aptent taciti sociosqu ad litora torquent per conubia nostra, per inceptos himenaeos. Curabitur in neque id neque euismod tempus quis sed erat. Aliquam nec arcu metus. Curabitur orci ligula, venenatis nec turpis ac, imperdiet placerat arcu. Sed sit amet egestas neque. Vestibulum eleifend malesuada nunc, et porta elit vestibulum id. Nunc auctor leo in justo commodo, sed efficitur sem elementum. Maecenas egestas erat quam, eu tincidunt urna mattis at. Vestibulum vel sagittis metus.</a:t>
            </a:r>
          </a:p>
          <a:p>
            <a:pPr algn="just" defTabSz="457200">
              <a:spcBef>
                <a:spcPts val="1500"/>
              </a:spcBef>
              <a:defRPr sz="2200">
                <a:solidFill>
                  <a:srgbClr val="FFFFFF"/>
                </a:solidFill>
                <a:latin typeface="Montserrat Regular"/>
                <a:ea typeface="Montserrat Regular"/>
                <a:cs typeface="Montserrat Regular"/>
                <a:sym typeface="Montserrat Regular"/>
              </a:defRPr>
            </a:pPr>
            <a:r>
              <a:t>Duis id urna quis neque lobortis varius a at ligula. In non risus vulputate tellus vulputate aliquet. Aliquam commodo tristique mauris quis tristique. Phasellus maximus ornare leo sed interdum. Curabitur imperdiet ante id mauris facilisis, ac malesuada enim laoreet. Sed auctor tortor eu tortor porttitor convallis. Integer posuere dui a hendrerit lacinia. Integer eu neque non nulla cursus porta. Proin eu tortor quis erat varius semper a at nisi. Curabitur imperdiet luctus finibus.</a:t>
            </a:r>
          </a:p>
          <a:p>
            <a:pPr algn="just" defTabSz="457200">
              <a:spcBef>
                <a:spcPts val="1500"/>
              </a:spcBef>
              <a:defRPr sz="2200">
                <a:solidFill>
                  <a:srgbClr val="FFFFFF"/>
                </a:solidFill>
                <a:latin typeface="Montserrat Regular"/>
                <a:ea typeface="Montserrat Regular"/>
                <a:cs typeface="Montserrat Regular"/>
                <a:sym typeface="Montserrat Regular"/>
              </a:defRPr>
            </a:pPr>
            <a:r>
              <a:t>Lorem ipsum dolor sit amet, consectetur adipiscing elit. Nam sed diam tempor, suscipit leo at, feugiat nisi. Nulla facilisi. Quisque mollis nisl nisl, non rhoncus velit suscipit sit amet. Duis et nisi at lacus sollicitudin sagittis sit amet eget arcu. Fusce tincidunt at eros a fermentum. Fusce suscipit gravida posuere. Sed elementum vehicula leo vitae venenatis. Fusce commodo tincidunt erat, ac blandit dui tincidunt et. Sed lobortis sit amet urna quis semper. Nunc nec felis accumsan, tempus tellus eget, rhoncus risus.</a:t>
            </a:r>
          </a:p>
        </p:txBody>
      </p:sp>
      <p:sp>
        <p:nvSpPr>
          <p:cNvPr id="166" name="Figura"/>
          <p:cNvSpPr/>
          <p:nvPr/>
        </p:nvSpPr>
        <p:spPr>
          <a:xfrm>
            <a:off x="262594" y="16773821"/>
            <a:ext cx="23858812" cy="48022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17336" y="21600"/>
                </a:lnTo>
                <a:lnTo>
                  <a:pt x="17336" y="0"/>
                </a:lnTo>
                <a:lnTo>
                  <a:pt x="0" y="0"/>
                </a:lnTo>
                <a:close/>
                <a:moveTo>
                  <a:pt x="17508" y="0"/>
                </a:moveTo>
                <a:lnTo>
                  <a:pt x="17508" y="21600"/>
                </a:lnTo>
                <a:lnTo>
                  <a:pt x="17945" y="21600"/>
                </a:lnTo>
                <a:lnTo>
                  <a:pt x="17945" y="0"/>
                </a:lnTo>
                <a:lnTo>
                  <a:pt x="17508" y="0"/>
                </a:lnTo>
                <a:close/>
                <a:moveTo>
                  <a:pt x="18117" y="0"/>
                </a:moveTo>
                <a:lnTo>
                  <a:pt x="18117" y="21600"/>
                </a:lnTo>
                <a:lnTo>
                  <a:pt x="18554" y="21600"/>
                </a:lnTo>
                <a:lnTo>
                  <a:pt x="18554" y="0"/>
                </a:lnTo>
                <a:lnTo>
                  <a:pt x="18117" y="0"/>
                </a:lnTo>
                <a:close/>
                <a:moveTo>
                  <a:pt x="18726" y="0"/>
                </a:moveTo>
                <a:lnTo>
                  <a:pt x="18726" y="21600"/>
                </a:lnTo>
                <a:lnTo>
                  <a:pt x="19163" y="21600"/>
                </a:lnTo>
                <a:lnTo>
                  <a:pt x="19163" y="0"/>
                </a:lnTo>
                <a:lnTo>
                  <a:pt x="18726" y="0"/>
                </a:lnTo>
                <a:close/>
                <a:moveTo>
                  <a:pt x="19335" y="0"/>
                </a:moveTo>
                <a:lnTo>
                  <a:pt x="19335" y="21600"/>
                </a:lnTo>
                <a:lnTo>
                  <a:pt x="19772" y="21600"/>
                </a:lnTo>
                <a:lnTo>
                  <a:pt x="19772" y="0"/>
                </a:lnTo>
                <a:lnTo>
                  <a:pt x="19335" y="0"/>
                </a:lnTo>
                <a:close/>
                <a:moveTo>
                  <a:pt x="19945" y="0"/>
                </a:moveTo>
                <a:lnTo>
                  <a:pt x="19945" y="21600"/>
                </a:lnTo>
                <a:lnTo>
                  <a:pt x="20382" y="21600"/>
                </a:lnTo>
                <a:lnTo>
                  <a:pt x="20382" y="0"/>
                </a:lnTo>
                <a:lnTo>
                  <a:pt x="19945" y="0"/>
                </a:lnTo>
                <a:close/>
                <a:moveTo>
                  <a:pt x="20554" y="0"/>
                </a:moveTo>
                <a:lnTo>
                  <a:pt x="20554" y="21600"/>
                </a:lnTo>
                <a:lnTo>
                  <a:pt x="20991" y="21600"/>
                </a:lnTo>
                <a:lnTo>
                  <a:pt x="20991" y="0"/>
                </a:lnTo>
                <a:lnTo>
                  <a:pt x="20554" y="0"/>
                </a:lnTo>
                <a:close/>
                <a:moveTo>
                  <a:pt x="21163" y="0"/>
                </a:moveTo>
                <a:lnTo>
                  <a:pt x="21163" y="21600"/>
                </a:lnTo>
                <a:lnTo>
                  <a:pt x="21600" y="21600"/>
                </a:lnTo>
                <a:lnTo>
                  <a:pt x="21600" y="0"/>
                </a:lnTo>
                <a:lnTo>
                  <a:pt x="21163" y="0"/>
                </a:lnTo>
                <a:close/>
              </a:path>
            </a:pathLst>
          </a:custGeom>
          <a:solidFill>
            <a:srgbClr val="FFFFFF"/>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Figura"/>
          <p:cNvSpPr/>
          <p:nvPr/>
        </p:nvSpPr>
        <p:spPr>
          <a:xfrm>
            <a:off x="130571" y="15818246"/>
            <a:ext cx="23716458" cy="48022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17336" y="21600"/>
                </a:lnTo>
                <a:lnTo>
                  <a:pt x="17336" y="0"/>
                </a:lnTo>
                <a:lnTo>
                  <a:pt x="0" y="0"/>
                </a:lnTo>
                <a:close/>
                <a:moveTo>
                  <a:pt x="17508" y="0"/>
                </a:moveTo>
                <a:lnTo>
                  <a:pt x="17508" y="21600"/>
                </a:lnTo>
                <a:lnTo>
                  <a:pt x="17945" y="21600"/>
                </a:lnTo>
                <a:lnTo>
                  <a:pt x="17945" y="0"/>
                </a:lnTo>
                <a:lnTo>
                  <a:pt x="17508" y="0"/>
                </a:lnTo>
                <a:close/>
                <a:moveTo>
                  <a:pt x="18117" y="0"/>
                </a:moveTo>
                <a:lnTo>
                  <a:pt x="18117" y="21600"/>
                </a:lnTo>
                <a:lnTo>
                  <a:pt x="18554" y="21600"/>
                </a:lnTo>
                <a:lnTo>
                  <a:pt x="18554" y="0"/>
                </a:lnTo>
                <a:lnTo>
                  <a:pt x="18117" y="0"/>
                </a:lnTo>
                <a:close/>
                <a:moveTo>
                  <a:pt x="18726" y="0"/>
                </a:moveTo>
                <a:lnTo>
                  <a:pt x="18726" y="21600"/>
                </a:lnTo>
                <a:lnTo>
                  <a:pt x="19163" y="21600"/>
                </a:lnTo>
                <a:lnTo>
                  <a:pt x="19163" y="0"/>
                </a:lnTo>
                <a:lnTo>
                  <a:pt x="18726" y="0"/>
                </a:lnTo>
                <a:close/>
                <a:moveTo>
                  <a:pt x="19335" y="0"/>
                </a:moveTo>
                <a:lnTo>
                  <a:pt x="19335" y="21600"/>
                </a:lnTo>
                <a:lnTo>
                  <a:pt x="19772" y="21600"/>
                </a:lnTo>
                <a:lnTo>
                  <a:pt x="19772" y="0"/>
                </a:lnTo>
                <a:lnTo>
                  <a:pt x="19335" y="0"/>
                </a:lnTo>
                <a:close/>
                <a:moveTo>
                  <a:pt x="19945" y="0"/>
                </a:moveTo>
                <a:lnTo>
                  <a:pt x="19945" y="21600"/>
                </a:lnTo>
                <a:lnTo>
                  <a:pt x="20382" y="21600"/>
                </a:lnTo>
                <a:lnTo>
                  <a:pt x="20382" y="0"/>
                </a:lnTo>
                <a:lnTo>
                  <a:pt x="19945" y="0"/>
                </a:lnTo>
                <a:close/>
                <a:moveTo>
                  <a:pt x="20554" y="0"/>
                </a:moveTo>
                <a:lnTo>
                  <a:pt x="20554" y="21600"/>
                </a:lnTo>
                <a:lnTo>
                  <a:pt x="20991" y="21600"/>
                </a:lnTo>
                <a:lnTo>
                  <a:pt x="20991" y="0"/>
                </a:lnTo>
                <a:lnTo>
                  <a:pt x="20554" y="0"/>
                </a:lnTo>
                <a:close/>
                <a:moveTo>
                  <a:pt x="21163" y="0"/>
                </a:moveTo>
                <a:lnTo>
                  <a:pt x="21163" y="21600"/>
                </a:lnTo>
                <a:lnTo>
                  <a:pt x="21600" y="21600"/>
                </a:lnTo>
                <a:lnTo>
                  <a:pt x="21600" y="0"/>
                </a:lnTo>
                <a:lnTo>
                  <a:pt x="21163" y="0"/>
                </a:lnTo>
                <a:close/>
              </a:path>
            </a:pathLst>
          </a:custGeom>
          <a:solidFill>
            <a:srgbClr val="FFFFFF"/>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69" name="Rectángulo"/>
          <p:cNvSpPr/>
          <p:nvPr/>
        </p:nvSpPr>
        <p:spPr>
          <a:xfrm>
            <a:off x="333771" y="408037"/>
            <a:ext cx="23716458" cy="12899926"/>
          </a:xfrm>
          <a:prstGeom prst="rect">
            <a:avLst/>
          </a:prstGeom>
          <a:solidFill>
            <a:srgbClr val="EB8B33"/>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70" name="TITULO"/>
          <p:cNvSpPr txBox="1"/>
          <p:nvPr/>
        </p:nvSpPr>
        <p:spPr>
          <a:xfrm>
            <a:off x="17849240" y="1323974"/>
            <a:ext cx="5500320" cy="189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nSpc>
                <a:spcPct val="80000"/>
              </a:lnSpc>
              <a:defRPr spc="-232" sz="11600">
                <a:solidFill>
                  <a:srgbClr val="FFFFFF"/>
                </a:solidFill>
                <a:latin typeface="Montserrat Bold"/>
                <a:ea typeface="Montserrat Bold"/>
                <a:cs typeface="Montserrat Bold"/>
                <a:sym typeface="Montserrat Bold"/>
              </a:defRPr>
            </a:lvl1pPr>
          </a:lstStyle>
          <a:p>
            <a:pPr/>
            <a:r>
              <a:t>TITULO</a:t>
            </a:r>
          </a:p>
        </p:txBody>
      </p:sp>
      <p:sp>
        <p:nvSpPr>
          <p:cNvPr id="171" name="UANL / FACULTAD DE ARQUITECTURA"/>
          <p:cNvSpPr txBox="1"/>
          <p:nvPr/>
        </p:nvSpPr>
        <p:spPr>
          <a:xfrm rot="16200000">
            <a:off x="-1623416" y="6648450"/>
            <a:ext cx="5431232" cy="419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nSpc>
                <a:spcPct val="90000"/>
              </a:lnSpc>
              <a:spcBef>
                <a:spcPts val="4500"/>
              </a:spcBef>
              <a:defRPr sz="2100">
                <a:solidFill>
                  <a:srgbClr val="FFFFFF"/>
                </a:solidFill>
                <a:latin typeface="Montserrat Bold"/>
                <a:ea typeface="Montserrat Bold"/>
                <a:cs typeface="Montserrat Bold"/>
                <a:sym typeface="Montserrat Bold"/>
              </a:defRPr>
            </a:lvl1pPr>
          </a:lstStyle>
          <a:p>
            <a:pPr/>
            <a:r>
              <a:t>UANL / FACULTAD DE ARQUITECTURA</a:t>
            </a:r>
          </a:p>
        </p:txBody>
      </p:sp>
      <p:pic>
        <p:nvPicPr>
          <p:cNvPr id="172" name="LOGOS-03.png" descr="LOGOS-03.png"/>
          <p:cNvPicPr>
            <a:picLocks noChangeAspect="1"/>
          </p:cNvPicPr>
          <p:nvPr/>
        </p:nvPicPr>
        <p:blipFill>
          <a:blip r:embed="rId2">
            <a:extLst/>
          </a:blip>
          <a:stretch>
            <a:fillRect/>
          </a:stretch>
        </p:blipFill>
        <p:spPr>
          <a:xfrm>
            <a:off x="13845241" y="-2848341"/>
            <a:ext cx="3028164" cy="2339945"/>
          </a:xfrm>
          <a:prstGeom prst="rect">
            <a:avLst/>
          </a:prstGeom>
          <a:ln w="12700">
            <a:miter lim="400000"/>
          </a:ln>
        </p:spPr>
      </p:pic>
      <p:pic>
        <p:nvPicPr>
          <p:cNvPr id="173" name="LOGOS-06.png" descr="LOGOS-06.png"/>
          <p:cNvPicPr>
            <a:picLocks noChangeAspect="1"/>
          </p:cNvPicPr>
          <p:nvPr/>
        </p:nvPicPr>
        <p:blipFill>
          <a:blip r:embed="rId3">
            <a:extLst/>
          </a:blip>
          <a:stretch>
            <a:fillRect/>
          </a:stretch>
        </p:blipFill>
        <p:spPr>
          <a:xfrm>
            <a:off x="10606740" y="-2848341"/>
            <a:ext cx="3028164" cy="2339945"/>
          </a:xfrm>
          <a:prstGeom prst="rect">
            <a:avLst/>
          </a:prstGeom>
          <a:ln w="12700">
            <a:miter lim="400000"/>
          </a:ln>
        </p:spPr>
      </p:pic>
      <p:sp>
        <p:nvSpPr>
          <p:cNvPr id="174" name="Lorem ipsum dolor sit amet, consectetur adipiscing elit. Nam sed diam tempor, suscipit leo at, feugiat nisi. Nulla facilisi. Quisque mollis nisl nisl, non rhoncus velit suscipit sit amet. Duis et nisi at lacus sollicitudin sagittis sit amet eget arcu. Fu"/>
          <p:cNvSpPr txBox="1"/>
          <p:nvPr/>
        </p:nvSpPr>
        <p:spPr>
          <a:xfrm>
            <a:off x="12683795" y="3355115"/>
            <a:ext cx="10672628" cy="9588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just" defTabSz="457200">
              <a:spcBef>
                <a:spcPts val="1500"/>
              </a:spcBef>
              <a:defRPr sz="2200">
                <a:solidFill>
                  <a:srgbClr val="FFFFFF"/>
                </a:solidFill>
                <a:latin typeface="Montserrat Regular"/>
                <a:ea typeface="Montserrat Regular"/>
                <a:cs typeface="Montserrat Regular"/>
                <a:sym typeface="Montserrat Regular"/>
              </a:defRPr>
            </a:pPr>
            <a:r>
              <a:t>Lorem ipsum dolor sit amet, consectetur adipiscing elit. Nam sed diam tempor, suscipit leo at, feugiat nisi. Nulla facilisi. Quisque mollis nisl nisl, non rhoncus velit suscipit sit amet. Duis et nisi at lacus sollicitudin sagittis sit amet eget arcu. Fusce tincidunt at eros a fermentum. Fusce suscipit gravida posuere. Sed elementum vehicula leo vitae venenatis. Fusce commodo tincidunt erat, ac blandit dui tincidunt et. Sed lobortis sit amet urna quis semper. Nunc nec felis accumsan, tempus tellus eget, rhoncus risus.</a:t>
            </a:r>
          </a:p>
          <a:p>
            <a:pPr algn="just" defTabSz="457200">
              <a:spcBef>
                <a:spcPts val="1500"/>
              </a:spcBef>
              <a:defRPr sz="2200">
                <a:solidFill>
                  <a:srgbClr val="FFFFFF"/>
                </a:solidFill>
                <a:latin typeface="Montserrat Regular"/>
                <a:ea typeface="Montserrat Regular"/>
                <a:cs typeface="Montserrat Regular"/>
                <a:sym typeface="Montserrat Regular"/>
              </a:defRPr>
            </a:pPr>
            <a:r>
              <a:t>Duis id urna quis neque lobortis varius a at ligula. In non risus vulputate tellus vulputate aliquet. Aliquam commodo tristique mauris quis tristique. Phasellus maximus ornare leo sed interdum. Curabitur imperdiet ante id mauris facilisis, ac malesuada enim laoreet. Sed auctor tortor eu tortor porttitor convallis. Integer posuere dui a hendrerit lacinia. Integer eu neque non nulla cursus porta. Proin eu tortor quis erat varius semper a at nisi. Curabitur imperdiet luctus finibus.</a:t>
            </a:r>
          </a:p>
          <a:p>
            <a:pPr algn="just" defTabSz="457200">
              <a:spcBef>
                <a:spcPts val="1500"/>
              </a:spcBef>
              <a:defRPr sz="2200">
                <a:solidFill>
                  <a:srgbClr val="FFFFFF"/>
                </a:solidFill>
                <a:latin typeface="Montserrat Regular"/>
                <a:ea typeface="Montserrat Regular"/>
                <a:cs typeface="Montserrat Regular"/>
                <a:sym typeface="Montserrat Regular"/>
              </a:defRPr>
            </a:pPr>
            <a:r>
              <a:t>Etiam vehicula tellus eu semper feugiat. Class aptent taciti sociosqu ad litora torquent per conubia nostra, per inceptos himenaeos. Class aptent taciti sociosqu ad litora torquent per conubia nostra, per inceptos himenaeos. Curabitur in neque id neque euismod tempus quis sed erat. Aliquam nec arcu metus. Curabitur orci ligula, venenatis nec turpis ac, imperdiet placerat arcu. Sed sit amet egestas neque. Vestibulum eleifend malesuada nunc, et porta elit vestibulum id. Nunc auctor leo in justo commodo, sed efficitur sem elementum. Maecenas egestas erat quam, eu tincidunt urna mattis at. Vestibulum vel sagittis metus.</a:t>
            </a:r>
          </a:p>
          <a:p>
            <a:pPr algn="just" defTabSz="457200">
              <a:spcBef>
                <a:spcPts val="1500"/>
              </a:spcBef>
              <a:defRPr sz="2200">
                <a:solidFill>
                  <a:srgbClr val="FFFFFF"/>
                </a:solidFill>
                <a:latin typeface="Montserrat Regular"/>
                <a:ea typeface="Montserrat Regular"/>
                <a:cs typeface="Montserrat Regular"/>
                <a:sym typeface="Montserrat Regular"/>
              </a:defRPr>
            </a:pPr>
            <a:r>
              <a:t>Duis id urna quis neque lobortis varius a at ligula. In non risus vulputate tellus vulputate.</a:t>
            </a:r>
          </a:p>
        </p:txBody>
      </p:sp>
      <p:sp>
        <p:nvSpPr>
          <p:cNvPr id="175" name="Figura"/>
          <p:cNvSpPr/>
          <p:nvPr/>
        </p:nvSpPr>
        <p:spPr>
          <a:xfrm>
            <a:off x="262594" y="16773822"/>
            <a:ext cx="23858812" cy="48022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17336" y="21600"/>
                </a:lnTo>
                <a:lnTo>
                  <a:pt x="17336" y="0"/>
                </a:lnTo>
                <a:lnTo>
                  <a:pt x="0" y="0"/>
                </a:lnTo>
                <a:close/>
                <a:moveTo>
                  <a:pt x="17508" y="0"/>
                </a:moveTo>
                <a:lnTo>
                  <a:pt x="17508" y="21600"/>
                </a:lnTo>
                <a:lnTo>
                  <a:pt x="17945" y="21600"/>
                </a:lnTo>
                <a:lnTo>
                  <a:pt x="17945" y="0"/>
                </a:lnTo>
                <a:lnTo>
                  <a:pt x="17508" y="0"/>
                </a:lnTo>
                <a:close/>
                <a:moveTo>
                  <a:pt x="18117" y="0"/>
                </a:moveTo>
                <a:lnTo>
                  <a:pt x="18117" y="21600"/>
                </a:lnTo>
                <a:lnTo>
                  <a:pt x="18554" y="21600"/>
                </a:lnTo>
                <a:lnTo>
                  <a:pt x="18554" y="0"/>
                </a:lnTo>
                <a:lnTo>
                  <a:pt x="18117" y="0"/>
                </a:lnTo>
                <a:close/>
                <a:moveTo>
                  <a:pt x="18726" y="0"/>
                </a:moveTo>
                <a:lnTo>
                  <a:pt x="18726" y="21600"/>
                </a:lnTo>
                <a:lnTo>
                  <a:pt x="19163" y="21600"/>
                </a:lnTo>
                <a:lnTo>
                  <a:pt x="19163" y="0"/>
                </a:lnTo>
                <a:lnTo>
                  <a:pt x="18726" y="0"/>
                </a:lnTo>
                <a:close/>
                <a:moveTo>
                  <a:pt x="19335" y="0"/>
                </a:moveTo>
                <a:lnTo>
                  <a:pt x="19335" y="21600"/>
                </a:lnTo>
                <a:lnTo>
                  <a:pt x="19772" y="21600"/>
                </a:lnTo>
                <a:lnTo>
                  <a:pt x="19772" y="0"/>
                </a:lnTo>
                <a:lnTo>
                  <a:pt x="19335" y="0"/>
                </a:lnTo>
                <a:close/>
                <a:moveTo>
                  <a:pt x="19945" y="0"/>
                </a:moveTo>
                <a:lnTo>
                  <a:pt x="19945" y="21600"/>
                </a:lnTo>
                <a:lnTo>
                  <a:pt x="20382" y="21600"/>
                </a:lnTo>
                <a:lnTo>
                  <a:pt x="20382" y="0"/>
                </a:lnTo>
                <a:lnTo>
                  <a:pt x="19945" y="0"/>
                </a:lnTo>
                <a:close/>
                <a:moveTo>
                  <a:pt x="20554" y="0"/>
                </a:moveTo>
                <a:lnTo>
                  <a:pt x="20554" y="21600"/>
                </a:lnTo>
                <a:lnTo>
                  <a:pt x="20991" y="21600"/>
                </a:lnTo>
                <a:lnTo>
                  <a:pt x="20991" y="0"/>
                </a:lnTo>
                <a:lnTo>
                  <a:pt x="20554" y="0"/>
                </a:lnTo>
                <a:close/>
                <a:moveTo>
                  <a:pt x="21163" y="0"/>
                </a:moveTo>
                <a:lnTo>
                  <a:pt x="21163" y="21600"/>
                </a:lnTo>
                <a:lnTo>
                  <a:pt x="21600" y="21600"/>
                </a:lnTo>
                <a:lnTo>
                  <a:pt x="21600" y="0"/>
                </a:lnTo>
                <a:lnTo>
                  <a:pt x="21163" y="0"/>
                </a:lnTo>
                <a:close/>
              </a:path>
            </a:pathLst>
          </a:custGeom>
          <a:solidFill>
            <a:srgbClr val="FFFFFF"/>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76" name="Figura"/>
          <p:cNvSpPr/>
          <p:nvPr/>
        </p:nvSpPr>
        <p:spPr>
          <a:xfrm>
            <a:off x="1942042" y="885428"/>
            <a:ext cx="10101462" cy="1194514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12954"/>
                </a:lnTo>
                <a:lnTo>
                  <a:pt x="21572" y="12954"/>
                </a:lnTo>
                <a:lnTo>
                  <a:pt x="21572" y="0"/>
                </a:lnTo>
                <a:lnTo>
                  <a:pt x="0" y="0"/>
                </a:lnTo>
                <a:close/>
                <a:moveTo>
                  <a:pt x="0" y="13198"/>
                </a:moveTo>
                <a:lnTo>
                  <a:pt x="0" y="21600"/>
                </a:lnTo>
                <a:lnTo>
                  <a:pt x="10651" y="21600"/>
                </a:lnTo>
                <a:lnTo>
                  <a:pt x="10651" y="13198"/>
                </a:lnTo>
                <a:lnTo>
                  <a:pt x="0" y="13198"/>
                </a:lnTo>
                <a:close/>
                <a:moveTo>
                  <a:pt x="10947" y="13198"/>
                </a:moveTo>
                <a:lnTo>
                  <a:pt x="10947" y="21600"/>
                </a:lnTo>
                <a:lnTo>
                  <a:pt x="21600" y="21600"/>
                </a:lnTo>
                <a:lnTo>
                  <a:pt x="21600" y="13198"/>
                </a:lnTo>
                <a:lnTo>
                  <a:pt x="10947" y="13198"/>
                </a:lnTo>
                <a:close/>
              </a:path>
            </a:pathLst>
          </a:custGeom>
          <a:ln w="12700">
            <a:solidFill>
              <a:srgbClr val="FFFFFF"/>
            </a:solidFill>
            <a:custDash>
              <a:ds d="200000" sp="200000"/>
            </a:custDash>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Figura"/>
          <p:cNvSpPr/>
          <p:nvPr/>
        </p:nvSpPr>
        <p:spPr>
          <a:xfrm>
            <a:off x="130571" y="15818246"/>
            <a:ext cx="23716458" cy="48022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17336" y="21600"/>
                </a:lnTo>
                <a:lnTo>
                  <a:pt x="17336" y="0"/>
                </a:lnTo>
                <a:lnTo>
                  <a:pt x="0" y="0"/>
                </a:lnTo>
                <a:close/>
                <a:moveTo>
                  <a:pt x="17508" y="0"/>
                </a:moveTo>
                <a:lnTo>
                  <a:pt x="17508" y="21600"/>
                </a:lnTo>
                <a:lnTo>
                  <a:pt x="17945" y="21600"/>
                </a:lnTo>
                <a:lnTo>
                  <a:pt x="17945" y="0"/>
                </a:lnTo>
                <a:lnTo>
                  <a:pt x="17508" y="0"/>
                </a:lnTo>
                <a:close/>
                <a:moveTo>
                  <a:pt x="18117" y="0"/>
                </a:moveTo>
                <a:lnTo>
                  <a:pt x="18117" y="21600"/>
                </a:lnTo>
                <a:lnTo>
                  <a:pt x="18554" y="21600"/>
                </a:lnTo>
                <a:lnTo>
                  <a:pt x="18554" y="0"/>
                </a:lnTo>
                <a:lnTo>
                  <a:pt x="18117" y="0"/>
                </a:lnTo>
                <a:close/>
                <a:moveTo>
                  <a:pt x="18726" y="0"/>
                </a:moveTo>
                <a:lnTo>
                  <a:pt x="18726" y="21600"/>
                </a:lnTo>
                <a:lnTo>
                  <a:pt x="19163" y="21600"/>
                </a:lnTo>
                <a:lnTo>
                  <a:pt x="19163" y="0"/>
                </a:lnTo>
                <a:lnTo>
                  <a:pt x="18726" y="0"/>
                </a:lnTo>
                <a:close/>
                <a:moveTo>
                  <a:pt x="19335" y="0"/>
                </a:moveTo>
                <a:lnTo>
                  <a:pt x="19335" y="21600"/>
                </a:lnTo>
                <a:lnTo>
                  <a:pt x="19772" y="21600"/>
                </a:lnTo>
                <a:lnTo>
                  <a:pt x="19772" y="0"/>
                </a:lnTo>
                <a:lnTo>
                  <a:pt x="19335" y="0"/>
                </a:lnTo>
                <a:close/>
                <a:moveTo>
                  <a:pt x="19945" y="0"/>
                </a:moveTo>
                <a:lnTo>
                  <a:pt x="19945" y="21600"/>
                </a:lnTo>
                <a:lnTo>
                  <a:pt x="20382" y="21600"/>
                </a:lnTo>
                <a:lnTo>
                  <a:pt x="20382" y="0"/>
                </a:lnTo>
                <a:lnTo>
                  <a:pt x="19945" y="0"/>
                </a:lnTo>
                <a:close/>
                <a:moveTo>
                  <a:pt x="20554" y="0"/>
                </a:moveTo>
                <a:lnTo>
                  <a:pt x="20554" y="21600"/>
                </a:lnTo>
                <a:lnTo>
                  <a:pt x="20991" y="21600"/>
                </a:lnTo>
                <a:lnTo>
                  <a:pt x="20991" y="0"/>
                </a:lnTo>
                <a:lnTo>
                  <a:pt x="20554" y="0"/>
                </a:lnTo>
                <a:close/>
                <a:moveTo>
                  <a:pt x="21163" y="0"/>
                </a:moveTo>
                <a:lnTo>
                  <a:pt x="21163" y="21600"/>
                </a:lnTo>
                <a:lnTo>
                  <a:pt x="21600" y="21600"/>
                </a:lnTo>
                <a:lnTo>
                  <a:pt x="21600" y="0"/>
                </a:lnTo>
                <a:lnTo>
                  <a:pt x="21163" y="0"/>
                </a:lnTo>
                <a:close/>
              </a:path>
            </a:pathLst>
          </a:custGeom>
          <a:solidFill>
            <a:srgbClr val="FFFFFF"/>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79" name="Rectángulo"/>
          <p:cNvSpPr/>
          <p:nvPr/>
        </p:nvSpPr>
        <p:spPr>
          <a:xfrm>
            <a:off x="333771" y="408037"/>
            <a:ext cx="23716458" cy="12899926"/>
          </a:xfrm>
          <a:prstGeom prst="rect">
            <a:avLst/>
          </a:prstGeom>
          <a:solidFill>
            <a:srgbClr val="EB8B33"/>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80" name="UANL / FACULTAD DE ARQUITECTURA"/>
          <p:cNvSpPr txBox="1"/>
          <p:nvPr/>
        </p:nvSpPr>
        <p:spPr>
          <a:xfrm rot="16200000">
            <a:off x="-1623416" y="6648450"/>
            <a:ext cx="5431232" cy="419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nSpc>
                <a:spcPct val="90000"/>
              </a:lnSpc>
              <a:spcBef>
                <a:spcPts val="4500"/>
              </a:spcBef>
              <a:defRPr sz="2100">
                <a:solidFill>
                  <a:srgbClr val="FFFFFF"/>
                </a:solidFill>
                <a:latin typeface="Montserrat Bold"/>
                <a:ea typeface="Montserrat Bold"/>
                <a:cs typeface="Montserrat Bold"/>
                <a:sym typeface="Montserrat Bold"/>
              </a:defRPr>
            </a:lvl1pPr>
          </a:lstStyle>
          <a:p>
            <a:pPr/>
            <a:r>
              <a:t>UANL / FACULTAD DE ARQUITECTURA</a:t>
            </a:r>
          </a:p>
        </p:txBody>
      </p:sp>
      <p:pic>
        <p:nvPicPr>
          <p:cNvPr id="181" name="LOGOS-03.png" descr="LOGOS-03.png"/>
          <p:cNvPicPr>
            <a:picLocks noChangeAspect="1"/>
          </p:cNvPicPr>
          <p:nvPr/>
        </p:nvPicPr>
        <p:blipFill>
          <a:blip r:embed="rId2">
            <a:extLst/>
          </a:blip>
          <a:stretch>
            <a:fillRect/>
          </a:stretch>
        </p:blipFill>
        <p:spPr>
          <a:xfrm>
            <a:off x="13845241" y="-2848341"/>
            <a:ext cx="3028164" cy="2339945"/>
          </a:xfrm>
          <a:prstGeom prst="rect">
            <a:avLst/>
          </a:prstGeom>
          <a:ln w="12700">
            <a:miter lim="400000"/>
          </a:ln>
        </p:spPr>
      </p:pic>
      <p:pic>
        <p:nvPicPr>
          <p:cNvPr id="182" name="LOGOS-06.png" descr="LOGOS-06.png"/>
          <p:cNvPicPr>
            <a:picLocks noChangeAspect="1"/>
          </p:cNvPicPr>
          <p:nvPr/>
        </p:nvPicPr>
        <p:blipFill>
          <a:blip r:embed="rId3">
            <a:extLst/>
          </a:blip>
          <a:stretch>
            <a:fillRect/>
          </a:stretch>
        </p:blipFill>
        <p:spPr>
          <a:xfrm>
            <a:off x="10606740" y="-2848341"/>
            <a:ext cx="3028164" cy="2339945"/>
          </a:xfrm>
          <a:prstGeom prst="rect">
            <a:avLst/>
          </a:prstGeom>
          <a:ln w="12700">
            <a:miter lim="400000"/>
          </a:ln>
        </p:spPr>
      </p:pic>
      <p:sp>
        <p:nvSpPr>
          <p:cNvPr id="183" name="Figura"/>
          <p:cNvSpPr/>
          <p:nvPr/>
        </p:nvSpPr>
        <p:spPr>
          <a:xfrm>
            <a:off x="262594" y="16773822"/>
            <a:ext cx="23858812" cy="48022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17336" y="21600"/>
                </a:lnTo>
                <a:lnTo>
                  <a:pt x="17336" y="0"/>
                </a:lnTo>
                <a:lnTo>
                  <a:pt x="0" y="0"/>
                </a:lnTo>
                <a:close/>
                <a:moveTo>
                  <a:pt x="17508" y="0"/>
                </a:moveTo>
                <a:lnTo>
                  <a:pt x="17508" y="21600"/>
                </a:lnTo>
                <a:lnTo>
                  <a:pt x="17945" y="21600"/>
                </a:lnTo>
                <a:lnTo>
                  <a:pt x="17945" y="0"/>
                </a:lnTo>
                <a:lnTo>
                  <a:pt x="17508" y="0"/>
                </a:lnTo>
                <a:close/>
                <a:moveTo>
                  <a:pt x="18117" y="0"/>
                </a:moveTo>
                <a:lnTo>
                  <a:pt x="18117" y="21600"/>
                </a:lnTo>
                <a:lnTo>
                  <a:pt x="18554" y="21600"/>
                </a:lnTo>
                <a:lnTo>
                  <a:pt x="18554" y="0"/>
                </a:lnTo>
                <a:lnTo>
                  <a:pt x="18117" y="0"/>
                </a:lnTo>
                <a:close/>
                <a:moveTo>
                  <a:pt x="18726" y="0"/>
                </a:moveTo>
                <a:lnTo>
                  <a:pt x="18726" y="21600"/>
                </a:lnTo>
                <a:lnTo>
                  <a:pt x="19163" y="21600"/>
                </a:lnTo>
                <a:lnTo>
                  <a:pt x="19163" y="0"/>
                </a:lnTo>
                <a:lnTo>
                  <a:pt x="18726" y="0"/>
                </a:lnTo>
                <a:close/>
                <a:moveTo>
                  <a:pt x="19335" y="0"/>
                </a:moveTo>
                <a:lnTo>
                  <a:pt x="19335" y="21600"/>
                </a:lnTo>
                <a:lnTo>
                  <a:pt x="19772" y="21600"/>
                </a:lnTo>
                <a:lnTo>
                  <a:pt x="19772" y="0"/>
                </a:lnTo>
                <a:lnTo>
                  <a:pt x="19335" y="0"/>
                </a:lnTo>
                <a:close/>
                <a:moveTo>
                  <a:pt x="19945" y="0"/>
                </a:moveTo>
                <a:lnTo>
                  <a:pt x="19945" y="21600"/>
                </a:lnTo>
                <a:lnTo>
                  <a:pt x="20382" y="21600"/>
                </a:lnTo>
                <a:lnTo>
                  <a:pt x="20382" y="0"/>
                </a:lnTo>
                <a:lnTo>
                  <a:pt x="19945" y="0"/>
                </a:lnTo>
                <a:close/>
                <a:moveTo>
                  <a:pt x="20554" y="0"/>
                </a:moveTo>
                <a:lnTo>
                  <a:pt x="20554" y="21600"/>
                </a:lnTo>
                <a:lnTo>
                  <a:pt x="20991" y="21600"/>
                </a:lnTo>
                <a:lnTo>
                  <a:pt x="20991" y="0"/>
                </a:lnTo>
                <a:lnTo>
                  <a:pt x="20554" y="0"/>
                </a:lnTo>
                <a:close/>
                <a:moveTo>
                  <a:pt x="21163" y="0"/>
                </a:moveTo>
                <a:lnTo>
                  <a:pt x="21163" y="21600"/>
                </a:lnTo>
                <a:lnTo>
                  <a:pt x="21600" y="21600"/>
                </a:lnTo>
                <a:lnTo>
                  <a:pt x="21600" y="0"/>
                </a:lnTo>
                <a:lnTo>
                  <a:pt x="21163" y="0"/>
                </a:lnTo>
                <a:close/>
              </a:path>
            </a:pathLst>
          </a:custGeom>
          <a:solidFill>
            <a:srgbClr val="FFFFFF"/>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84" name="“Duis id urna quis neque lobortis varius a at ligula. In non risus vulputate tellus vulputate aliquet. Aliquam commodo tristique mauris quis tristique. Phasellus maximus ornare leo sed interdum. Curabitur imperdiet ante id mauris facilisis, ac malesuada "/>
          <p:cNvSpPr txBox="1"/>
          <p:nvPr/>
        </p:nvSpPr>
        <p:spPr>
          <a:xfrm>
            <a:off x="3428902" y="5143234"/>
            <a:ext cx="18150149" cy="2882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457200">
              <a:spcBef>
                <a:spcPts val="1500"/>
              </a:spcBef>
              <a:defRPr sz="2800">
                <a:solidFill>
                  <a:srgbClr val="FFFFFF"/>
                </a:solidFill>
                <a:latin typeface="Montserrat Regular"/>
                <a:ea typeface="Montserrat Regular"/>
                <a:cs typeface="Montserrat Regular"/>
                <a:sym typeface="Montserrat Regular"/>
              </a:defRPr>
            </a:lvl1pPr>
          </a:lstStyle>
          <a:p>
            <a:pPr/>
            <a:r>
              <a:t>“Duis id urna quis neque lobortis varius a at ligula. In non risus vulputate tellus vulputate aliquet. Aliquam commodo tristique mauris quis tristique. Phasellus maximus ornare leo sed interdum. Curabitur imperdiet ante id mauris facilisis, ac malesuada enim laoreet. Sed auctor tortor eu tortor porttitor convallis. Integer posuere dui a hendrerit lacinia. Integer eu neque non nulla cursus porta. Proin eu tortor quis erat varius semper a at nisi. Curabitur imperdiet luctus finibus.”</a:t>
            </a:r>
          </a:p>
        </p:txBody>
      </p:sp>
      <p:sp>
        <p:nvSpPr>
          <p:cNvPr id="185" name="- Lorem Ipsum"/>
          <p:cNvSpPr txBox="1"/>
          <p:nvPr/>
        </p:nvSpPr>
        <p:spPr>
          <a:xfrm>
            <a:off x="10759060" y="7925065"/>
            <a:ext cx="348983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825500">
              <a:defRPr sz="3500">
                <a:solidFill>
                  <a:srgbClr val="FFFFFF"/>
                </a:solidFill>
                <a:latin typeface="Montserrat Bold"/>
                <a:ea typeface="Montserrat Bold"/>
                <a:cs typeface="Montserrat Bold"/>
                <a:sym typeface="Montserrat Bold"/>
              </a:defRPr>
            </a:lvl1pPr>
          </a:lstStyle>
          <a:p>
            <a:pPr/>
            <a:r>
              <a:t>- Lorem Ipsum</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Figura"/>
          <p:cNvSpPr/>
          <p:nvPr/>
        </p:nvSpPr>
        <p:spPr>
          <a:xfrm>
            <a:off x="130571" y="15818246"/>
            <a:ext cx="23716458" cy="48022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17336" y="21600"/>
                </a:lnTo>
                <a:lnTo>
                  <a:pt x="17336" y="0"/>
                </a:lnTo>
                <a:lnTo>
                  <a:pt x="0" y="0"/>
                </a:lnTo>
                <a:close/>
                <a:moveTo>
                  <a:pt x="17508" y="0"/>
                </a:moveTo>
                <a:lnTo>
                  <a:pt x="17508" y="21600"/>
                </a:lnTo>
                <a:lnTo>
                  <a:pt x="17945" y="21600"/>
                </a:lnTo>
                <a:lnTo>
                  <a:pt x="17945" y="0"/>
                </a:lnTo>
                <a:lnTo>
                  <a:pt x="17508" y="0"/>
                </a:lnTo>
                <a:close/>
                <a:moveTo>
                  <a:pt x="18117" y="0"/>
                </a:moveTo>
                <a:lnTo>
                  <a:pt x="18117" y="21600"/>
                </a:lnTo>
                <a:lnTo>
                  <a:pt x="18554" y="21600"/>
                </a:lnTo>
                <a:lnTo>
                  <a:pt x="18554" y="0"/>
                </a:lnTo>
                <a:lnTo>
                  <a:pt x="18117" y="0"/>
                </a:lnTo>
                <a:close/>
                <a:moveTo>
                  <a:pt x="18726" y="0"/>
                </a:moveTo>
                <a:lnTo>
                  <a:pt x="18726" y="21600"/>
                </a:lnTo>
                <a:lnTo>
                  <a:pt x="19163" y="21600"/>
                </a:lnTo>
                <a:lnTo>
                  <a:pt x="19163" y="0"/>
                </a:lnTo>
                <a:lnTo>
                  <a:pt x="18726" y="0"/>
                </a:lnTo>
                <a:close/>
                <a:moveTo>
                  <a:pt x="19335" y="0"/>
                </a:moveTo>
                <a:lnTo>
                  <a:pt x="19335" y="21600"/>
                </a:lnTo>
                <a:lnTo>
                  <a:pt x="19772" y="21600"/>
                </a:lnTo>
                <a:lnTo>
                  <a:pt x="19772" y="0"/>
                </a:lnTo>
                <a:lnTo>
                  <a:pt x="19335" y="0"/>
                </a:lnTo>
                <a:close/>
                <a:moveTo>
                  <a:pt x="19945" y="0"/>
                </a:moveTo>
                <a:lnTo>
                  <a:pt x="19945" y="21600"/>
                </a:lnTo>
                <a:lnTo>
                  <a:pt x="20382" y="21600"/>
                </a:lnTo>
                <a:lnTo>
                  <a:pt x="20382" y="0"/>
                </a:lnTo>
                <a:lnTo>
                  <a:pt x="19945" y="0"/>
                </a:lnTo>
                <a:close/>
                <a:moveTo>
                  <a:pt x="20554" y="0"/>
                </a:moveTo>
                <a:lnTo>
                  <a:pt x="20554" y="21600"/>
                </a:lnTo>
                <a:lnTo>
                  <a:pt x="20991" y="21600"/>
                </a:lnTo>
                <a:lnTo>
                  <a:pt x="20991" y="0"/>
                </a:lnTo>
                <a:lnTo>
                  <a:pt x="20554" y="0"/>
                </a:lnTo>
                <a:close/>
                <a:moveTo>
                  <a:pt x="21163" y="0"/>
                </a:moveTo>
                <a:lnTo>
                  <a:pt x="21163" y="21600"/>
                </a:lnTo>
                <a:lnTo>
                  <a:pt x="21600" y="21600"/>
                </a:lnTo>
                <a:lnTo>
                  <a:pt x="21600" y="0"/>
                </a:lnTo>
                <a:lnTo>
                  <a:pt x="21163" y="0"/>
                </a:lnTo>
                <a:close/>
              </a:path>
            </a:pathLst>
          </a:custGeom>
          <a:solidFill>
            <a:srgbClr val="FFFFFF"/>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88" name="Rectángulo"/>
          <p:cNvSpPr/>
          <p:nvPr/>
        </p:nvSpPr>
        <p:spPr>
          <a:xfrm>
            <a:off x="333771" y="408037"/>
            <a:ext cx="23716458" cy="12899926"/>
          </a:xfrm>
          <a:prstGeom prst="rect">
            <a:avLst/>
          </a:prstGeom>
          <a:solidFill>
            <a:srgbClr val="EB8B33"/>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89" name="UANL / FACULTAD DE ARQUITECTURA"/>
          <p:cNvSpPr txBox="1"/>
          <p:nvPr/>
        </p:nvSpPr>
        <p:spPr>
          <a:xfrm rot="16200000">
            <a:off x="-1623416" y="6648450"/>
            <a:ext cx="5431232" cy="419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nSpc>
                <a:spcPct val="90000"/>
              </a:lnSpc>
              <a:spcBef>
                <a:spcPts val="4500"/>
              </a:spcBef>
              <a:defRPr sz="2100">
                <a:solidFill>
                  <a:srgbClr val="FFFFFF"/>
                </a:solidFill>
                <a:latin typeface="Montserrat Bold"/>
                <a:ea typeface="Montserrat Bold"/>
                <a:cs typeface="Montserrat Bold"/>
                <a:sym typeface="Montserrat Bold"/>
              </a:defRPr>
            </a:lvl1pPr>
          </a:lstStyle>
          <a:p>
            <a:pPr/>
            <a:r>
              <a:t>UANL / FACULTAD DE ARQUITECTURA</a:t>
            </a:r>
          </a:p>
        </p:txBody>
      </p:sp>
      <p:pic>
        <p:nvPicPr>
          <p:cNvPr id="190" name="LOGOS-03.png" descr="LOGOS-03.png"/>
          <p:cNvPicPr>
            <a:picLocks noChangeAspect="1"/>
          </p:cNvPicPr>
          <p:nvPr/>
        </p:nvPicPr>
        <p:blipFill>
          <a:blip r:embed="rId2">
            <a:extLst/>
          </a:blip>
          <a:stretch>
            <a:fillRect/>
          </a:stretch>
        </p:blipFill>
        <p:spPr>
          <a:xfrm>
            <a:off x="13845241" y="-2848341"/>
            <a:ext cx="3028164" cy="2339945"/>
          </a:xfrm>
          <a:prstGeom prst="rect">
            <a:avLst/>
          </a:prstGeom>
          <a:ln w="12700">
            <a:miter lim="400000"/>
          </a:ln>
        </p:spPr>
      </p:pic>
      <p:pic>
        <p:nvPicPr>
          <p:cNvPr id="191" name="LOGOS-06.png" descr="LOGOS-06.png"/>
          <p:cNvPicPr>
            <a:picLocks noChangeAspect="1"/>
          </p:cNvPicPr>
          <p:nvPr/>
        </p:nvPicPr>
        <p:blipFill>
          <a:blip r:embed="rId3">
            <a:extLst/>
          </a:blip>
          <a:stretch>
            <a:fillRect/>
          </a:stretch>
        </p:blipFill>
        <p:spPr>
          <a:xfrm>
            <a:off x="10606740" y="-2848341"/>
            <a:ext cx="3028164" cy="2339945"/>
          </a:xfrm>
          <a:prstGeom prst="rect">
            <a:avLst/>
          </a:prstGeom>
          <a:ln w="12700">
            <a:miter lim="400000"/>
          </a:ln>
        </p:spPr>
      </p:pic>
      <p:sp>
        <p:nvSpPr>
          <p:cNvPr id="192" name="Figura"/>
          <p:cNvSpPr/>
          <p:nvPr/>
        </p:nvSpPr>
        <p:spPr>
          <a:xfrm>
            <a:off x="262594" y="16773822"/>
            <a:ext cx="23858812" cy="48022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17336" y="21600"/>
                </a:lnTo>
                <a:lnTo>
                  <a:pt x="17336" y="0"/>
                </a:lnTo>
                <a:lnTo>
                  <a:pt x="0" y="0"/>
                </a:lnTo>
                <a:close/>
                <a:moveTo>
                  <a:pt x="17508" y="0"/>
                </a:moveTo>
                <a:lnTo>
                  <a:pt x="17508" y="21600"/>
                </a:lnTo>
                <a:lnTo>
                  <a:pt x="17945" y="21600"/>
                </a:lnTo>
                <a:lnTo>
                  <a:pt x="17945" y="0"/>
                </a:lnTo>
                <a:lnTo>
                  <a:pt x="17508" y="0"/>
                </a:lnTo>
                <a:close/>
                <a:moveTo>
                  <a:pt x="18117" y="0"/>
                </a:moveTo>
                <a:lnTo>
                  <a:pt x="18117" y="21600"/>
                </a:lnTo>
                <a:lnTo>
                  <a:pt x="18554" y="21600"/>
                </a:lnTo>
                <a:lnTo>
                  <a:pt x="18554" y="0"/>
                </a:lnTo>
                <a:lnTo>
                  <a:pt x="18117" y="0"/>
                </a:lnTo>
                <a:close/>
                <a:moveTo>
                  <a:pt x="18726" y="0"/>
                </a:moveTo>
                <a:lnTo>
                  <a:pt x="18726" y="21600"/>
                </a:lnTo>
                <a:lnTo>
                  <a:pt x="19163" y="21600"/>
                </a:lnTo>
                <a:lnTo>
                  <a:pt x="19163" y="0"/>
                </a:lnTo>
                <a:lnTo>
                  <a:pt x="18726" y="0"/>
                </a:lnTo>
                <a:close/>
                <a:moveTo>
                  <a:pt x="19335" y="0"/>
                </a:moveTo>
                <a:lnTo>
                  <a:pt x="19335" y="21600"/>
                </a:lnTo>
                <a:lnTo>
                  <a:pt x="19772" y="21600"/>
                </a:lnTo>
                <a:lnTo>
                  <a:pt x="19772" y="0"/>
                </a:lnTo>
                <a:lnTo>
                  <a:pt x="19335" y="0"/>
                </a:lnTo>
                <a:close/>
                <a:moveTo>
                  <a:pt x="19945" y="0"/>
                </a:moveTo>
                <a:lnTo>
                  <a:pt x="19945" y="21600"/>
                </a:lnTo>
                <a:lnTo>
                  <a:pt x="20382" y="21600"/>
                </a:lnTo>
                <a:lnTo>
                  <a:pt x="20382" y="0"/>
                </a:lnTo>
                <a:lnTo>
                  <a:pt x="19945" y="0"/>
                </a:lnTo>
                <a:close/>
                <a:moveTo>
                  <a:pt x="20554" y="0"/>
                </a:moveTo>
                <a:lnTo>
                  <a:pt x="20554" y="21600"/>
                </a:lnTo>
                <a:lnTo>
                  <a:pt x="20991" y="21600"/>
                </a:lnTo>
                <a:lnTo>
                  <a:pt x="20991" y="0"/>
                </a:lnTo>
                <a:lnTo>
                  <a:pt x="20554" y="0"/>
                </a:lnTo>
                <a:close/>
                <a:moveTo>
                  <a:pt x="21163" y="0"/>
                </a:moveTo>
                <a:lnTo>
                  <a:pt x="21163" y="21600"/>
                </a:lnTo>
                <a:lnTo>
                  <a:pt x="21600" y="21600"/>
                </a:lnTo>
                <a:lnTo>
                  <a:pt x="21600" y="0"/>
                </a:lnTo>
                <a:lnTo>
                  <a:pt x="21163" y="0"/>
                </a:lnTo>
                <a:close/>
              </a:path>
            </a:pathLst>
          </a:custGeom>
          <a:solidFill>
            <a:srgbClr val="FFFFFF"/>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93" name="Suspendisse at nisl nunc. Donec euismod justo a ex laoreet posuere. Nulla augue nisl, mollis vel libero at, tempor convallis ligula. Ut id eleifend ligula. Suspendisse posuere tristique enim id porttitor. Nunc maximus, arcu sit amet interdum."/>
          <p:cNvSpPr txBox="1"/>
          <p:nvPr/>
        </p:nvSpPr>
        <p:spPr>
          <a:xfrm>
            <a:off x="16355781" y="10759843"/>
            <a:ext cx="6931687" cy="1117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spcBef>
                <a:spcPts val="1500"/>
              </a:spcBef>
              <a:defRPr sz="1700">
                <a:solidFill>
                  <a:srgbClr val="FFFFFF"/>
                </a:solidFill>
                <a:latin typeface="Montserrat Regular"/>
                <a:ea typeface="Montserrat Regular"/>
                <a:cs typeface="Montserrat Regular"/>
                <a:sym typeface="Montserrat Regular"/>
              </a:defRPr>
            </a:lvl1pPr>
          </a:lstStyle>
          <a:p>
            <a:pPr/>
            <a:r>
              <a:t>Suspendisse at nisl nunc. Donec euismod justo a ex laoreet posuere. Nulla augue nisl, mollis vel libero at, tempor convallis ligula. Ut id eleifend ligula. Suspendisse posuere tristique enim id porttitor. Nunc maximus, arcu sit amet interdum.</a:t>
            </a:r>
          </a:p>
        </p:txBody>
      </p:sp>
      <p:sp>
        <p:nvSpPr>
          <p:cNvPr id="194" name="Rectángulo"/>
          <p:cNvSpPr/>
          <p:nvPr/>
        </p:nvSpPr>
        <p:spPr>
          <a:xfrm>
            <a:off x="1854068" y="1231403"/>
            <a:ext cx="13731544" cy="11253194"/>
          </a:xfrm>
          <a:prstGeom prst="rect">
            <a:avLst/>
          </a:prstGeom>
          <a:ln w="12700">
            <a:solidFill>
              <a:srgbClr val="FFFFFF"/>
            </a:solidFill>
            <a:custDash>
              <a:ds d="200000" sp="200000"/>
            </a:custDash>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95" name="- Lorem Ipsum"/>
          <p:cNvSpPr txBox="1"/>
          <p:nvPr/>
        </p:nvSpPr>
        <p:spPr>
          <a:xfrm>
            <a:off x="16441483" y="9942513"/>
            <a:ext cx="348983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825500">
              <a:defRPr sz="3500">
                <a:solidFill>
                  <a:srgbClr val="FFFFFF"/>
                </a:solidFill>
                <a:latin typeface="Montserrat Bold"/>
                <a:ea typeface="Montserrat Bold"/>
                <a:cs typeface="Montserrat Bold"/>
                <a:sym typeface="Montserrat Bold"/>
              </a:defRPr>
            </a:lvl1pPr>
          </a:lstStyle>
          <a:p>
            <a:pPr/>
            <a:r>
              <a:t>- Lorem Ipsum</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7" name="Figura"/>
          <p:cNvSpPr/>
          <p:nvPr/>
        </p:nvSpPr>
        <p:spPr>
          <a:xfrm>
            <a:off x="130571" y="15818246"/>
            <a:ext cx="23716458" cy="48022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17336" y="21600"/>
                </a:lnTo>
                <a:lnTo>
                  <a:pt x="17336" y="0"/>
                </a:lnTo>
                <a:lnTo>
                  <a:pt x="0" y="0"/>
                </a:lnTo>
                <a:close/>
                <a:moveTo>
                  <a:pt x="17508" y="0"/>
                </a:moveTo>
                <a:lnTo>
                  <a:pt x="17508" y="21600"/>
                </a:lnTo>
                <a:lnTo>
                  <a:pt x="17945" y="21600"/>
                </a:lnTo>
                <a:lnTo>
                  <a:pt x="17945" y="0"/>
                </a:lnTo>
                <a:lnTo>
                  <a:pt x="17508" y="0"/>
                </a:lnTo>
                <a:close/>
                <a:moveTo>
                  <a:pt x="18117" y="0"/>
                </a:moveTo>
                <a:lnTo>
                  <a:pt x="18117" y="21600"/>
                </a:lnTo>
                <a:lnTo>
                  <a:pt x="18554" y="21600"/>
                </a:lnTo>
                <a:lnTo>
                  <a:pt x="18554" y="0"/>
                </a:lnTo>
                <a:lnTo>
                  <a:pt x="18117" y="0"/>
                </a:lnTo>
                <a:close/>
                <a:moveTo>
                  <a:pt x="18726" y="0"/>
                </a:moveTo>
                <a:lnTo>
                  <a:pt x="18726" y="21600"/>
                </a:lnTo>
                <a:lnTo>
                  <a:pt x="19163" y="21600"/>
                </a:lnTo>
                <a:lnTo>
                  <a:pt x="19163" y="0"/>
                </a:lnTo>
                <a:lnTo>
                  <a:pt x="18726" y="0"/>
                </a:lnTo>
                <a:close/>
                <a:moveTo>
                  <a:pt x="19335" y="0"/>
                </a:moveTo>
                <a:lnTo>
                  <a:pt x="19335" y="21600"/>
                </a:lnTo>
                <a:lnTo>
                  <a:pt x="19772" y="21600"/>
                </a:lnTo>
                <a:lnTo>
                  <a:pt x="19772" y="0"/>
                </a:lnTo>
                <a:lnTo>
                  <a:pt x="19335" y="0"/>
                </a:lnTo>
                <a:close/>
                <a:moveTo>
                  <a:pt x="19945" y="0"/>
                </a:moveTo>
                <a:lnTo>
                  <a:pt x="19945" y="21600"/>
                </a:lnTo>
                <a:lnTo>
                  <a:pt x="20382" y="21600"/>
                </a:lnTo>
                <a:lnTo>
                  <a:pt x="20382" y="0"/>
                </a:lnTo>
                <a:lnTo>
                  <a:pt x="19945" y="0"/>
                </a:lnTo>
                <a:close/>
                <a:moveTo>
                  <a:pt x="20554" y="0"/>
                </a:moveTo>
                <a:lnTo>
                  <a:pt x="20554" y="21600"/>
                </a:lnTo>
                <a:lnTo>
                  <a:pt x="20991" y="21600"/>
                </a:lnTo>
                <a:lnTo>
                  <a:pt x="20991" y="0"/>
                </a:lnTo>
                <a:lnTo>
                  <a:pt x="20554" y="0"/>
                </a:lnTo>
                <a:close/>
                <a:moveTo>
                  <a:pt x="21163" y="0"/>
                </a:moveTo>
                <a:lnTo>
                  <a:pt x="21163" y="21600"/>
                </a:lnTo>
                <a:lnTo>
                  <a:pt x="21600" y="21600"/>
                </a:lnTo>
                <a:lnTo>
                  <a:pt x="21600" y="0"/>
                </a:lnTo>
                <a:lnTo>
                  <a:pt x="21163" y="0"/>
                </a:lnTo>
                <a:close/>
              </a:path>
            </a:pathLst>
          </a:custGeom>
          <a:solidFill>
            <a:srgbClr val="FFFFFF"/>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98" name="Rectángulo"/>
          <p:cNvSpPr/>
          <p:nvPr/>
        </p:nvSpPr>
        <p:spPr>
          <a:xfrm>
            <a:off x="333771" y="408037"/>
            <a:ext cx="23716458" cy="12899926"/>
          </a:xfrm>
          <a:prstGeom prst="rect">
            <a:avLst/>
          </a:prstGeom>
          <a:solidFill>
            <a:srgbClr val="EB8B33"/>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199" name="UANL / FACULTAD DE ARQUITECTURA"/>
          <p:cNvSpPr txBox="1"/>
          <p:nvPr/>
        </p:nvSpPr>
        <p:spPr>
          <a:xfrm rot="16200000">
            <a:off x="-1623416" y="6648450"/>
            <a:ext cx="5431232" cy="419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nSpc>
                <a:spcPct val="90000"/>
              </a:lnSpc>
              <a:spcBef>
                <a:spcPts val="4500"/>
              </a:spcBef>
              <a:defRPr sz="2100">
                <a:solidFill>
                  <a:srgbClr val="FFFFFF"/>
                </a:solidFill>
                <a:latin typeface="Montserrat Bold"/>
                <a:ea typeface="Montserrat Bold"/>
                <a:cs typeface="Montserrat Bold"/>
                <a:sym typeface="Montserrat Bold"/>
              </a:defRPr>
            </a:lvl1pPr>
          </a:lstStyle>
          <a:p>
            <a:pPr/>
            <a:r>
              <a:t>UANL / FACULTAD DE ARQUITECTURA</a:t>
            </a:r>
          </a:p>
        </p:txBody>
      </p:sp>
      <p:pic>
        <p:nvPicPr>
          <p:cNvPr id="200" name="LOGOS-03.png" descr="LOGOS-03.png"/>
          <p:cNvPicPr>
            <a:picLocks noChangeAspect="1"/>
          </p:cNvPicPr>
          <p:nvPr/>
        </p:nvPicPr>
        <p:blipFill>
          <a:blip r:embed="rId2">
            <a:extLst/>
          </a:blip>
          <a:stretch>
            <a:fillRect/>
          </a:stretch>
        </p:blipFill>
        <p:spPr>
          <a:xfrm>
            <a:off x="13845241" y="-2848341"/>
            <a:ext cx="3028164" cy="2339945"/>
          </a:xfrm>
          <a:prstGeom prst="rect">
            <a:avLst/>
          </a:prstGeom>
          <a:ln w="12700">
            <a:miter lim="400000"/>
          </a:ln>
        </p:spPr>
      </p:pic>
      <p:pic>
        <p:nvPicPr>
          <p:cNvPr id="201" name="LOGOS-06.png" descr="LOGOS-06.png"/>
          <p:cNvPicPr>
            <a:picLocks noChangeAspect="1"/>
          </p:cNvPicPr>
          <p:nvPr/>
        </p:nvPicPr>
        <p:blipFill>
          <a:blip r:embed="rId3">
            <a:extLst/>
          </a:blip>
          <a:stretch>
            <a:fillRect/>
          </a:stretch>
        </p:blipFill>
        <p:spPr>
          <a:xfrm>
            <a:off x="10606740" y="-2848341"/>
            <a:ext cx="3028164" cy="2339945"/>
          </a:xfrm>
          <a:prstGeom prst="rect">
            <a:avLst/>
          </a:prstGeom>
          <a:ln w="12700">
            <a:miter lim="400000"/>
          </a:ln>
        </p:spPr>
      </p:pic>
      <p:sp>
        <p:nvSpPr>
          <p:cNvPr id="202" name="Figura"/>
          <p:cNvSpPr/>
          <p:nvPr/>
        </p:nvSpPr>
        <p:spPr>
          <a:xfrm>
            <a:off x="262594" y="16773822"/>
            <a:ext cx="23858812" cy="48022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17336" y="21600"/>
                </a:lnTo>
                <a:lnTo>
                  <a:pt x="17336" y="0"/>
                </a:lnTo>
                <a:lnTo>
                  <a:pt x="0" y="0"/>
                </a:lnTo>
                <a:close/>
                <a:moveTo>
                  <a:pt x="17508" y="0"/>
                </a:moveTo>
                <a:lnTo>
                  <a:pt x="17508" y="21600"/>
                </a:lnTo>
                <a:lnTo>
                  <a:pt x="17945" y="21600"/>
                </a:lnTo>
                <a:lnTo>
                  <a:pt x="17945" y="0"/>
                </a:lnTo>
                <a:lnTo>
                  <a:pt x="17508" y="0"/>
                </a:lnTo>
                <a:close/>
                <a:moveTo>
                  <a:pt x="18117" y="0"/>
                </a:moveTo>
                <a:lnTo>
                  <a:pt x="18117" y="21600"/>
                </a:lnTo>
                <a:lnTo>
                  <a:pt x="18554" y="21600"/>
                </a:lnTo>
                <a:lnTo>
                  <a:pt x="18554" y="0"/>
                </a:lnTo>
                <a:lnTo>
                  <a:pt x="18117" y="0"/>
                </a:lnTo>
                <a:close/>
                <a:moveTo>
                  <a:pt x="18726" y="0"/>
                </a:moveTo>
                <a:lnTo>
                  <a:pt x="18726" y="21600"/>
                </a:lnTo>
                <a:lnTo>
                  <a:pt x="19163" y="21600"/>
                </a:lnTo>
                <a:lnTo>
                  <a:pt x="19163" y="0"/>
                </a:lnTo>
                <a:lnTo>
                  <a:pt x="18726" y="0"/>
                </a:lnTo>
                <a:close/>
                <a:moveTo>
                  <a:pt x="19335" y="0"/>
                </a:moveTo>
                <a:lnTo>
                  <a:pt x="19335" y="21600"/>
                </a:lnTo>
                <a:lnTo>
                  <a:pt x="19772" y="21600"/>
                </a:lnTo>
                <a:lnTo>
                  <a:pt x="19772" y="0"/>
                </a:lnTo>
                <a:lnTo>
                  <a:pt x="19335" y="0"/>
                </a:lnTo>
                <a:close/>
                <a:moveTo>
                  <a:pt x="19945" y="0"/>
                </a:moveTo>
                <a:lnTo>
                  <a:pt x="19945" y="21600"/>
                </a:lnTo>
                <a:lnTo>
                  <a:pt x="20382" y="21600"/>
                </a:lnTo>
                <a:lnTo>
                  <a:pt x="20382" y="0"/>
                </a:lnTo>
                <a:lnTo>
                  <a:pt x="19945" y="0"/>
                </a:lnTo>
                <a:close/>
                <a:moveTo>
                  <a:pt x="20554" y="0"/>
                </a:moveTo>
                <a:lnTo>
                  <a:pt x="20554" y="21600"/>
                </a:lnTo>
                <a:lnTo>
                  <a:pt x="20991" y="21600"/>
                </a:lnTo>
                <a:lnTo>
                  <a:pt x="20991" y="0"/>
                </a:lnTo>
                <a:lnTo>
                  <a:pt x="20554" y="0"/>
                </a:lnTo>
                <a:close/>
                <a:moveTo>
                  <a:pt x="21163" y="0"/>
                </a:moveTo>
                <a:lnTo>
                  <a:pt x="21163" y="21600"/>
                </a:lnTo>
                <a:lnTo>
                  <a:pt x="21600" y="21600"/>
                </a:lnTo>
                <a:lnTo>
                  <a:pt x="21600" y="0"/>
                </a:lnTo>
                <a:lnTo>
                  <a:pt x="21163" y="0"/>
                </a:lnTo>
                <a:close/>
              </a:path>
            </a:pathLst>
          </a:custGeom>
          <a:solidFill>
            <a:srgbClr val="FFFFFF"/>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03" name="Suspendisse at nisl nunc. Donec euismod justo a ex laoreet posuere. Nulla augue nisl, mollis vel libero at, tempor convallis ligula. Ut id eleifend ligula. Suspendisse posuere tristique enim id porttitor. Nunc maximus, arcu sit amet interdum."/>
          <p:cNvSpPr txBox="1"/>
          <p:nvPr/>
        </p:nvSpPr>
        <p:spPr>
          <a:xfrm>
            <a:off x="1847718" y="1971228"/>
            <a:ext cx="4862480" cy="162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spcBef>
                <a:spcPts val="1500"/>
              </a:spcBef>
              <a:defRPr sz="1700">
                <a:solidFill>
                  <a:srgbClr val="FFFFFF"/>
                </a:solidFill>
                <a:latin typeface="Montserrat Regular"/>
                <a:ea typeface="Montserrat Regular"/>
                <a:cs typeface="Montserrat Regular"/>
                <a:sym typeface="Montserrat Regular"/>
              </a:defRPr>
            </a:lvl1pPr>
          </a:lstStyle>
          <a:p>
            <a:pPr/>
            <a:r>
              <a:t>Suspendisse at nisl nunc. Donec euismod justo a ex laoreet posuere. Nulla augue nisl, mollis vel libero at, tempor convallis ligula. Ut id eleifend ligula. Suspendisse posuere tristique enim id porttitor. Nunc maximus, arcu sit amet interdum.</a:t>
            </a:r>
          </a:p>
        </p:txBody>
      </p:sp>
      <p:sp>
        <p:nvSpPr>
          <p:cNvPr id="204" name="Rectángulo"/>
          <p:cNvSpPr/>
          <p:nvPr/>
        </p:nvSpPr>
        <p:spPr>
          <a:xfrm>
            <a:off x="1854068" y="3814134"/>
            <a:ext cx="4849780" cy="8670463"/>
          </a:xfrm>
          <a:prstGeom prst="rect">
            <a:avLst/>
          </a:prstGeom>
          <a:ln w="12700">
            <a:solidFill>
              <a:srgbClr val="FFFFFF"/>
            </a:solidFill>
            <a:custDash>
              <a:ds d="200000" sp="200000"/>
            </a:custDash>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05" name="- Lorem Ipsum"/>
          <p:cNvSpPr txBox="1"/>
          <p:nvPr/>
        </p:nvSpPr>
        <p:spPr>
          <a:xfrm>
            <a:off x="1836483" y="1217613"/>
            <a:ext cx="348983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825500">
              <a:defRPr sz="3500">
                <a:solidFill>
                  <a:srgbClr val="FFFFFF"/>
                </a:solidFill>
                <a:latin typeface="Montserrat Bold"/>
                <a:ea typeface="Montserrat Bold"/>
                <a:cs typeface="Montserrat Bold"/>
                <a:sym typeface="Montserrat Bold"/>
              </a:defRPr>
            </a:lvl1pPr>
          </a:lstStyle>
          <a:p>
            <a:pPr/>
            <a:r>
              <a:t>- Lorem Ipsum</a:t>
            </a:r>
          </a:p>
        </p:txBody>
      </p:sp>
      <p:sp>
        <p:nvSpPr>
          <p:cNvPr id="206" name="Rectángulo"/>
          <p:cNvSpPr/>
          <p:nvPr/>
        </p:nvSpPr>
        <p:spPr>
          <a:xfrm>
            <a:off x="7262515" y="1231403"/>
            <a:ext cx="4849780" cy="8670463"/>
          </a:xfrm>
          <a:prstGeom prst="rect">
            <a:avLst/>
          </a:prstGeom>
          <a:ln w="12700">
            <a:solidFill>
              <a:srgbClr val="FFFFFF"/>
            </a:solidFill>
            <a:custDash>
              <a:ds d="200000" sp="200000"/>
            </a:custDash>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07" name="Rectángulo"/>
          <p:cNvSpPr/>
          <p:nvPr/>
        </p:nvSpPr>
        <p:spPr>
          <a:xfrm>
            <a:off x="12670962" y="3814134"/>
            <a:ext cx="4849781" cy="8670463"/>
          </a:xfrm>
          <a:prstGeom prst="rect">
            <a:avLst/>
          </a:prstGeom>
          <a:ln w="12700">
            <a:solidFill>
              <a:srgbClr val="FFFFFF"/>
            </a:solidFill>
            <a:custDash>
              <a:ds d="200000" sp="200000"/>
            </a:custDash>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08" name="Rectángulo"/>
          <p:cNvSpPr/>
          <p:nvPr/>
        </p:nvSpPr>
        <p:spPr>
          <a:xfrm>
            <a:off x="18079410" y="1231403"/>
            <a:ext cx="4849780" cy="8670463"/>
          </a:xfrm>
          <a:prstGeom prst="rect">
            <a:avLst/>
          </a:prstGeom>
          <a:ln w="12700">
            <a:solidFill>
              <a:srgbClr val="FFFFFF"/>
            </a:solidFill>
            <a:custDash>
              <a:ds d="200000" sp="200000"/>
            </a:custDash>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09" name="Suspendisse at nisl nunc. Donec euismod justo a ex laoreet posuere. Nulla augue nisl, mollis vel libero at, tempor convallis ligula. Ut id eleifend ligula. Suspendisse posuere tristique enim id porttitor. Nunc maximus, arcu sit amet interdum."/>
          <p:cNvSpPr txBox="1"/>
          <p:nvPr/>
        </p:nvSpPr>
        <p:spPr>
          <a:xfrm>
            <a:off x="7258343" y="10861228"/>
            <a:ext cx="4862480" cy="162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spcBef>
                <a:spcPts val="1500"/>
              </a:spcBef>
              <a:defRPr sz="1700">
                <a:solidFill>
                  <a:srgbClr val="FFFFFF"/>
                </a:solidFill>
                <a:latin typeface="Montserrat Regular"/>
                <a:ea typeface="Montserrat Regular"/>
                <a:cs typeface="Montserrat Regular"/>
                <a:sym typeface="Montserrat Regular"/>
              </a:defRPr>
            </a:lvl1pPr>
          </a:lstStyle>
          <a:p>
            <a:pPr/>
            <a:r>
              <a:t>Suspendisse at nisl nunc. Donec euismod justo a ex laoreet posuere. Nulla augue nisl, mollis vel libero at, tempor convallis ligula. Ut id eleifend ligula. Suspendisse posuere tristique enim id porttitor. Nunc maximus, arcu sit amet interdum.</a:t>
            </a:r>
          </a:p>
        </p:txBody>
      </p:sp>
      <p:sp>
        <p:nvSpPr>
          <p:cNvPr id="210" name="- Lorem Ipsum"/>
          <p:cNvSpPr txBox="1"/>
          <p:nvPr/>
        </p:nvSpPr>
        <p:spPr>
          <a:xfrm>
            <a:off x="7247108" y="10107613"/>
            <a:ext cx="348983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825500">
              <a:defRPr sz="3500">
                <a:solidFill>
                  <a:srgbClr val="FFFFFF"/>
                </a:solidFill>
                <a:latin typeface="Montserrat Bold"/>
                <a:ea typeface="Montserrat Bold"/>
                <a:cs typeface="Montserrat Bold"/>
                <a:sym typeface="Montserrat Bold"/>
              </a:defRPr>
            </a:lvl1pPr>
          </a:lstStyle>
          <a:p>
            <a:pPr/>
            <a:r>
              <a:t>- Lorem Ipsum</a:t>
            </a:r>
          </a:p>
        </p:txBody>
      </p:sp>
      <p:sp>
        <p:nvSpPr>
          <p:cNvPr id="211" name="Suspendisse at nisl nunc. Donec euismod justo a ex laoreet posuere. Nulla augue nisl, mollis vel libero at, tempor convallis ligula. Ut id eleifend ligula. Suspendisse posuere tristique enim id porttitor. Nunc maximus, arcu sit amet interdum."/>
          <p:cNvSpPr txBox="1"/>
          <p:nvPr/>
        </p:nvSpPr>
        <p:spPr>
          <a:xfrm>
            <a:off x="12675847" y="2072828"/>
            <a:ext cx="4862481" cy="162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spcBef>
                <a:spcPts val="1500"/>
              </a:spcBef>
              <a:defRPr sz="1700">
                <a:solidFill>
                  <a:srgbClr val="FFFFFF"/>
                </a:solidFill>
                <a:latin typeface="Montserrat Regular"/>
                <a:ea typeface="Montserrat Regular"/>
                <a:cs typeface="Montserrat Regular"/>
                <a:sym typeface="Montserrat Regular"/>
              </a:defRPr>
            </a:lvl1pPr>
          </a:lstStyle>
          <a:p>
            <a:pPr/>
            <a:r>
              <a:t>Suspendisse at nisl nunc. Donec euismod justo a ex laoreet posuere. Nulla augue nisl, mollis vel libero at, tempor convallis ligula. Ut id eleifend ligula. Suspendisse posuere tristique enim id porttitor. Nunc maximus, arcu sit amet interdum.</a:t>
            </a:r>
          </a:p>
        </p:txBody>
      </p:sp>
      <p:sp>
        <p:nvSpPr>
          <p:cNvPr id="212" name="- Lorem Ipsum"/>
          <p:cNvSpPr txBox="1"/>
          <p:nvPr/>
        </p:nvSpPr>
        <p:spPr>
          <a:xfrm>
            <a:off x="12664612" y="1319213"/>
            <a:ext cx="348983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825500">
              <a:defRPr sz="3500">
                <a:solidFill>
                  <a:srgbClr val="FFFFFF"/>
                </a:solidFill>
                <a:latin typeface="Montserrat Bold"/>
                <a:ea typeface="Montserrat Bold"/>
                <a:cs typeface="Montserrat Bold"/>
                <a:sym typeface="Montserrat Bold"/>
              </a:defRPr>
            </a:lvl1pPr>
          </a:lstStyle>
          <a:p>
            <a:pPr/>
            <a:r>
              <a:t>- Lorem Ipsum</a:t>
            </a:r>
          </a:p>
        </p:txBody>
      </p:sp>
      <p:sp>
        <p:nvSpPr>
          <p:cNvPr id="213" name="Suspendisse at nisl nunc. Donec euismod justo a ex laoreet posuere. Nulla augue nisl, mollis vel libero at, tempor convallis ligula. Ut id eleifend ligula. Suspendisse posuere tristique enim id porttitor. Nunc maximus, arcu sit amet interdum."/>
          <p:cNvSpPr txBox="1"/>
          <p:nvPr/>
        </p:nvSpPr>
        <p:spPr>
          <a:xfrm>
            <a:off x="18084295" y="10886628"/>
            <a:ext cx="4862480" cy="1625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lgn="l" defTabSz="457200">
              <a:spcBef>
                <a:spcPts val="1500"/>
              </a:spcBef>
              <a:defRPr sz="1700">
                <a:solidFill>
                  <a:srgbClr val="FFFFFF"/>
                </a:solidFill>
                <a:latin typeface="Montserrat Regular"/>
                <a:ea typeface="Montserrat Regular"/>
                <a:cs typeface="Montserrat Regular"/>
                <a:sym typeface="Montserrat Regular"/>
              </a:defRPr>
            </a:lvl1pPr>
          </a:lstStyle>
          <a:p>
            <a:pPr/>
            <a:r>
              <a:t>Suspendisse at nisl nunc. Donec euismod justo a ex laoreet posuere. Nulla augue nisl, mollis vel libero at, tempor convallis ligula. Ut id eleifend ligula. Suspendisse posuere tristique enim id porttitor. Nunc maximus, arcu sit amet interdum.</a:t>
            </a:r>
          </a:p>
        </p:txBody>
      </p:sp>
      <p:sp>
        <p:nvSpPr>
          <p:cNvPr id="214" name="- Lorem Ipsum"/>
          <p:cNvSpPr txBox="1"/>
          <p:nvPr/>
        </p:nvSpPr>
        <p:spPr>
          <a:xfrm>
            <a:off x="18073060" y="10133013"/>
            <a:ext cx="348983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defTabSz="825500">
              <a:defRPr sz="3500">
                <a:solidFill>
                  <a:srgbClr val="FFFFFF"/>
                </a:solidFill>
                <a:latin typeface="Montserrat Bold"/>
                <a:ea typeface="Montserrat Bold"/>
                <a:cs typeface="Montserrat Bold"/>
                <a:sym typeface="Montserrat Bold"/>
              </a:defRPr>
            </a:lvl1pPr>
          </a:lstStyle>
          <a:p>
            <a:pPr/>
            <a:r>
              <a:t>- Lorem Ipsum</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6" name="Figura"/>
          <p:cNvSpPr/>
          <p:nvPr/>
        </p:nvSpPr>
        <p:spPr>
          <a:xfrm>
            <a:off x="130571" y="15818246"/>
            <a:ext cx="23716458" cy="48022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1600"/>
                </a:lnTo>
                <a:lnTo>
                  <a:pt x="17336" y="21600"/>
                </a:lnTo>
                <a:lnTo>
                  <a:pt x="17336" y="0"/>
                </a:lnTo>
                <a:lnTo>
                  <a:pt x="0" y="0"/>
                </a:lnTo>
                <a:close/>
                <a:moveTo>
                  <a:pt x="17508" y="0"/>
                </a:moveTo>
                <a:lnTo>
                  <a:pt x="17508" y="21600"/>
                </a:lnTo>
                <a:lnTo>
                  <a:pt x="17945" y="21600"/>
                </a:lnTo>
                <a:lnTo>
                  <a:pt x="17945" y="0"/>
                </a:lnTo>
                <a:lnTo>
                  <a:pt x="17508" y="0"/>
                </a:lnTo>
                <a:close/>
                <a:moveTo>
                  <a:pt x="18117" y="0"/>
                </a:moveTo>
                <a:lnTo>
                  <a:pt x="18117" y="21600"/>
                </a:lnTo>
                <a:lnTo>
                  <a:pt x="18554" y="21600"/>
                </a:lnTo>
                <a:lnTo>
                  <a:pt x="18554" y="0"/>
                </a:lnTo>
                <a:lnTo>
                  <a:pt x="18117" y="0"/>
                </a:lnTo>
                <a:close/>
                <a:moveTo>
                  <a:pt x="18726" y="0"/>
                </a:moveTo>
                <a:lnTo>
                  <a:pt x="18726" y="21600"/>
                </a:lnTo>
                <a:lnTo>
                  <a:pt x="19163" y="21600"/>
                </a:lnTo>
                <a:lnTo>
                  <a:pt x="19163" y="0"/>
                </a:lnTo>
                <a:lnTo>
                  <a:pt x="18726" y="0"/>
                </a:lnTo>
                <a:close/>
                <a:moveTo>
                  <a:pt x="19335" y="0"/>
                </a:moveTo>
                <a:lnTo>
                  <a:pt x="19335" y="21600"/>
                </a:lnTo>
                <a:lnTo>
                  <a:pt x="19772" y="21600"/>
                </a:lnTo>
                <a:lnTo>
                  <a:pt x="19772" y="0"/>
                </a:lnTo>
                <a:lnTo>
                  <a:pt x="19335" y="0"/>
                </a:lnTo>
                <a:close/>
                <a:moveTo>
                  <a:pt x="19945" y="0"/>
                </a:moveTo>
                <a:lnTo>
                  <a:pt x="19945" y="21600"/>
                </a:lnTo>
                <a:lnTo>
                  <a:pt x="20382" y="21600"/>
                </a:lnTo>
                <a:lnTo>
                  <a:pt x="20382" y="0"/>
                </a:lnTo>
                <a:lnTo>
                  <a:pt x="19945" y="0"/>
                </a:lnTo>
                <a:close/>
                <a:moveTo>
                  <a:pt x="20554" y="0"/>
                </a:moveTo>
                <a:lnTo>
                  <a:pt x="20554" y="21600"/>
                </a:lnTo>
                <a:lnTo>
                  <a:pt x="20991" y="21600"/>
                </a:lnTo>
                <a:lnTo>
                  <a:pt x="20991" y="0"/>
                </a:lnTo>
                <a:lnTo>
                  <a:pt x="20554" y="0"/>
                </a:lnTo>
                <a:close/>
                <a:moveTo>
                  <a:pt x="21163" y="0"/>
                </a:moveTo>
                <a:lnTo>
                  <a:pt x="21163" y="21600"/>
                </a:lnTo>
                <a:lnTo>
                  <a:pt x="21600" y="21600"/>
                </a:lnTo>
                <a:lnTo>
                  <a:pt x="21600" y="0"/>
                </a:lnTo>
                <a:lnTo>
                  <a:pt x="21163" y="0"/>
                </a:lnTo>
                <a:close/>
              </a:path>
            </a:pathLst>
          </a:custGeom>
          <a:solidFill>
            <a:srgbClr val="FA8500"/>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sp>
        <p:nvSpPr>
          <p:cNvPr id="217" name="Rectángulo"/>
          <p:cNvSpPr/>
          <p:nvPr/>
        </p:nvSpPr>
        <p:spPr>
          <a:xfrm>
            <a:off x="333771" y="408037"/>
            <a:ext cx="23716458" cy="12899926"/>
          </a:xfrm>
          <a:prstGeom prst="rect">
            <a:avLst/>
          </a:prstGeom>
          <a:solidFill>
            <a:srgbClr val="EB8B33"/>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p>
        </p:txBody>
      </p:sp>
      <p:pic>
        <p:nvPicPr>
          <p:cNvPr id="218" name="LOGOS-03.png" descr="LOGOS-03.png"/>
          <p:cNvPicPr>
            <a:picLocks noChangeAspect="1"/>
          </p:cNvPicPr>
          <p:nvPr/>
        </p:nvPicPr>
        <p:blipFill>
          <a:blip r:embed="rId2">
            <a:extLst/>
          </a:blip>
          <a:stretch>
            <a:fillRect/>
          </a:stretch>
        </p:blipFill>
        <p:spPr>
          <a:xfrm>
            <a:off x="20398441" y="10816859"/>
            <a:ext cx="3028164" cy="2339945"/>
          </a:xfrm>
          <a:prstGeom prst="rect">
            <a:avLst/>
          </a:prstGeom>
          <a:ln w="12700">
            <a:miter lim="400000"/>
          </a:ln>
        </p:spPr>
      </p:pic>
      <p:pic>
        <p:nvPicPr>
          <p:cNvPr id="219" name="LOGOS-06.png" descr="LOGOS-06.png"/>
          <p:cNvPicPr>
            <a:picLocks noChangeAspect="1"/>
          </p:cNvPicPr>
          <p:nvPr/>
        </p:nvPicPr>
        <p:blipFill>
          <a:blip r:embed="rId3">
            <a:extLst/>
          </a:blip>
          <a:stretch>
            <a:fillRect/>
          </a:stretch>
        </p:blipFill>
        <p:spPr>
          <a:xfrm>
            <a:off x="17159940" y="10816859"/>
            <a:ext cx="3028164" cy="2339945"/>
          </a:xfrm>
          <a:prstGeom prst="rect">
            <a:avLst/>
          </a:prstGeom>
          <a:ln w="12700">
            <a:miter lim="400000"/>
          </a:ln>
        </p:spPr>
      </p:pic>
      <p:sp>
        <p:nvSpPr>
          <p:cNvPr id="220" name="UANL / FACULTAD DE ARQUITECTURA"/>
          <p:cNvSpPr txBox="1"/>
          <p:nvPr/>
        </p:nvSpPr>
        <p:spPr>
          <a:xfrm rot="16200000">
            <a:off x="-1623416" y="6648450"/>
            <a:ext cx="5431232" cy="419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nSpc>
                <a:spcPct val="90000"/>
              </a:lnSpc>
              <a:spcBef>
                <a:spcPts val="4500"/>
              </a:spcBef>
              <a:defRPr sz="2100">
                <a:solidFill>
                  <a:srgbClr val="FFFFFF"/>
                </a:solidFill>
                <a:latin typeface="Montserrat Bold"/>
                <a:ea typeface="Montserrat Bold"/>
                <a:cs typeface="Montserrat Bold"/>
                <a:sym typeface="Montserrat Bold"/>
              </a:defRPr>
            </a:lvl1pPr>
          </a:lstStyle>
          <a:p>
            <a:pPr/>
            <a:r>
              <a:t>UANL / FACULTAD DE ARQUITECTURA</a:t>
            </a:r>
          </a:p>
        </p:txBody>
      </p:sp>
      <p:pic>
        <p:nvPicPr>
          <p:cNvPr id="221" name="HACER:SER-BLANCO.png" descr="HACER:SER-BLANCO.png"/>
          <p:cNvPicPr>
            <a:picLocks noChangeAspect="1"/>
          </p:cNvPicPr>
          <p:nvPr/>
        </p:nvPicPr>
        <p:blipFill>
          <a:blip r:embed="rId4">
            <a:extLst/>
          </a:blip>
          <a:stretch>
            <a:fillRect/>
          </a:stretch>
        </p:blipFill>
        <p:spPr>
          <a:xfrm>
            <a:off x="5035170" y="974923"/>
            <a:ext cx="14313660" cy="11060556"/>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825500" rtl="0" fontAlgn="auto" latinLnBrk="0" hangingPunct="0">
          <a:lnSpc>
            <a:spcPct val="100000"/>
          </a:lnSpc>
          <a:spcBef>
            <a:spcPts val="0"/>
          </a:spcBef>
          <a:spcAft>
            <a:spcPts val="0"/>
          </a:spcAft>
          <a:buClrTx/>
          <a:buSzTx/>
          <a:buFontTx/>
          <a:buNone/>
          <a:tabLst/>
          <a:defRPr b="0" baseline="0" cap="none" i="0" spc="0" strike="noStrike" sz="3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2438338"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