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ch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Información del hecho"/>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del hecho</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Plato de ensalada con arroz frito, huevos duros y palillo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Tazón con tortas de salmón, ensalada y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Plato de pasta pappardelle con mantequilla de perejil, avellanas tostadas y queso parmesano rallad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azón de ensalada con arroz frito, huevos cocidos y palillo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on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Tazón con tortas de salmón, ensalada y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en viñeta de diapositiva</a:t>
            </a:r>
          </a:p>
          <a:p>
            <a:pPr lvl="1"/>
            <a:endParaRPr/>
          </a:p>
          <a:p>
            <a:pPr lvl="2"/>
            <a:endParaRPr/>
          </a:p>
          <a:p>
            <a:pPr lvl="3"/>
            <a:endParaRPr/>
          </a:p>
          <a:p>
            <a:pPr lvl="4"/>
            <a:endParaRPr/>
          </a:p>
        </p:txBody>
      </p:sp>
      <p:sp>
        <p:nvSpPr>
          <p:cNvPr id="62" name="Plato de pasta pappardelle con mantequilla de perejil, avellanas tostadas y queso parmesano rallad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white-concrete-wall.jpg" descr="white-concrete-wall.jpg"/>
          <p:cNvPicPr>
            <a:picLocks noChangeAspect="1"/>
          </p:cNvPicPr>
          <p:nvPr/>
        </p:nvPicPr>
        <p:blipFill>
          <a:blip r:embed="rId2"/>
          <a:stretch>
            <a:fillRect/>
          </a:stretch>
        </p:blipFill>
        <p:spPr>
          <a:xfrm>
            <a:off x="-140952" y="-1468608"/>
            <a:ext cx="24946561" cy="16653216"/>
          </a:xfrm>
          <a:prstGeom prst="rect">
            <a:avLst/>
          </a:prstGeom>
          <a:ln w="12700">
            <a:miter lim="400000"/>
          </a:ln>
        </p:spPr>
      </p:pic>
      <p:sp>
        <p:nvSpPr>
          <p:cNvPr id="152" name="Triángulo"/>
          <p:cNvSpPr/>
          <p:nvPr/>
        </p:nvSpPr>
        <p:spPr>
          <a:xfrm>
            <a:off x="-42334" y="-8467"/>
            <a:ext cx="13732935" cy="13732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54" name="LOGOS-05.png" descr="LOGOS-05.png"/>
          <p:cNvPicPr>
            <a:picLocks noChangeAspect="1"/>
          </p:cNvPicPr>
          <p:nvPr/>
        </p:nvPicPr>
        <p:blipFill>
          <a:blip r:embed="rId3"/>
          <a:stretch>
            <a:fillRect/>
          </a:stretch>
        </p:blipFill>
        <p:spPr>
          <a:xfrm>
            <a:off x="14241216" y="11742630"/>
            <a:ext cx="2692333" cy="2080440"/>
          </a:xfrm>
          <a:prstGeom prst="rect">
            <a:avLst/>
          </a:prstGeom>
          <a:ln w="12700">
            <a:miter lim="400000"/>
          </a:ln>
        </p:spPr>
      </p:pic>
      <p:pic>
        <p:nvPicPr>
          <p:cNvPr id="155" name="LOGOS-02.png" descr="LOGOS-02.png"/>
          <p:cNvPicPr>
            <a:picLocks noChangeAspect="1"/>
          </p:cNvPicPr>
          <p:nvPr/>
        </p:nvPicPr>
        <p:blipFill>
          <a:blip r:embed="rId4"/>
          <a:stretch>
            <a:fillRect/>
          </a:stretch>
        </p:blipFill>
        <p:spPr>
          <a:xfrm>
            <a:off x="16956925" y="11742630"/>
            <a:ext cx="2692333" cy="2080440"/>
          </a:xfrm>
          <a:prstGeom prst="rect">
            <a:avLst/>
          </a:prstGeom>
          <a:ln w="12700">
            <a:miter lim="400000"/>
          </a:ln>
        </p:spPr>
      </p:pic>
      <p:pic>
        <p:nvPicPr>
          <p:cNvPr id="156" name="FRASERECTOR-NARANJA.png" descr="FRASERECTOR-NARANJA.png"/>
          <p:cNvPicPr>
            <a:picLocks noChangeAspect="1"/>
          </p:cNvPicPr>
          <p:nvPr/>
        </p:nvPicPr>
        <p:blipFill>
          <a:blip r:embed="rId5"/>
          <a:stretch>
            <a:fillRect/>
          </a:stretch>
        </p:blipFill>
        <p:spPr>
          <a:xfrm>
            <a:off x="19579241" y="11966151"/>
            <a:ext cx="2113808" cy="1633398"/>
          </a:xfrm>
          <a:prstGeom prst="rect">
            <a:avLst/>
          </a:prstGeom>
          <a:ln w="12700">
            <a:miter lim="400000"/>
          </a:ln>
        </p:spPr>
      </p:pic>
      <p:sp>
        <p:nvSpPr>
          <p:cNvPr id="157" name="TITULO"/>
          <p:cNvSpPr txBox="1"/>
          <p:nvPr/>
        </p:nvSpPr>
        <p:spPr>
          <a:xfrm>
            <a:off x="14782520" y="5514975"/>
            <a:ext cx="5500321"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spc="-232">
                <a:latin typeface="Montserrat Bold"/>
                <a:ea typeface="Montserrat Bold"/>
                <a:cs typeface="Montserrat Bold"/>
                <a:sym typeface="Montserrat Bold"/>
              </a:defRPr>
            </a:lvl1pPr>
          </a:lstStyle>
          <a:p>
            <a:r>
              <a:t>TITULO</a:t>
            </a:r>
          </a:p>
        </p:txBody>
      </p:sp>
      <p:sp>
        <p:nvSpPr>
          <p:cNvPr id="158" name="SUBTITULO"/>
          <p:cNvSpPr txBox="1"/>
          <p:nvPr/>
        </p:nvSpPr>
        <p:spPr>
          <a:xfrm>
            <a:off x="16284575" y="7616824"/>
            <a:ext cx="2395005"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100">
                <a:latin typeface="Montserrat Regular"/>
                <a:ea typeface="Montserrat Regular"/>
                <a:cs typeface="Montserrat Regular"/>
                <a:sym typeface="Montserrat Regular"/>
              </a:defRPr>
            </a:lvl1pPr>
          </a:lstStyle>
          <a:p>
            <a:r>
              <a:t>SUBTITULO</a:t>
            </a:r>
          </a:p>
        </p:txBody>
      </p:sp>
      <p:pic>
        <p:nvPicPr>
          <p:cNvPr id="2" name="Imagen 1">
            <a:extLst>
              <a:ext uri="{FF2B5EF4-FFF2-40B4-BE49-F238E27FC236}">
                <a16:creationId xmlns:a16="http://schemas.microsoft.com/office/drawing/2014/main" id="{334EA43F-ABDC-8876-1634-62419641EA31}"/>
              </a:ext>
            </a:extLst>
          </p:cNvPr>
          <p:cNvPicPr>
            <a:picLocks noChangeAspect="1"/>
          </p:cNvPicPr>
          <p:nvPr/>
        </p:nvPicPr>
        <p:blipFill>
          <a:blip r:embed="rId6"/>
          <a:stretch>
            <a:fillRect/>
          </a:stretch>
        </p:blipFill>
        <p:spPr>
          <a:xfrm>
            <a:off x="21844000" y="12440092"/>
            <a:ext cx="2137739" cy="84440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white-concrete-wall.jpg" descr="white-concrete-wall.jpg"/>
          <p:cNvPicPr>
            <a:picLocks noChangeAspect="1"/>
          </p:cNvPicPr>
          <p:nvPr/>
        </p:nvPicPr>
        <p:blipFill>
          <a:blip r:embed="rId2"/>
          <a:stretch>
            <a:fillRect/>
          </a:stretch>
        </p:blipFill>
        <p:spPr>
          <a:xfrm>
            <a:off x="-140952" y="-1468608"/>
            <a:ext cx="24946561" cy="16653216"/>
          </a:xfrm>
          <a:prstGeom prst="rect">
            <a:avLst/>
          </a:prstGeom>
          <a:ln w="12700">
            <a:miter lim="400000"/>
          </a:ln>
        </p:spPr>
      </p:pic>
      <p:sp>
        <p:nvSpPr>
          <p:cNvPr id="161" name="Triángulo"/>
          <p:cNvSpPr/>
          <p:nvPr/>
        </p:nvSpPr>
        <p:spPr>
          <a:xfrm flipH="1">
            <a:off x="-42334" y="10494499"/>
            <a:ext cx="24435066" cy="3229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3" name="LOGOS-05.png" descr="LOGOS-05.png"/>
          <p:cNvPicPr>
            <a:picLocks noChangeAspect="1"/>
          </p:cNvPicPr>
          <p:nvPr/>
        </p:nvPicPr>
        <p:blipFill>
          <a:blip r:embed="rId3"/>
          <a:stretch>
            <a:fillRect/>
          </a:stretch>
        </p:blipFill>
        <p:spPr>
          <a:xfrm>
            <a:off x="14241216" y="11742631"/>
            <a:ext cx="2692332" cy="2080439"/>
          </a:xfrm>
          <a:prstGeom prst="rect">
            <a:avLst/>
          </a:prstGeom>
          <a:ln w="12700">
            <a:miter lim="400000"/>
          </a:ln>
        </p:spPr>
      </p:pic>
      <p:pic>
        <p:nvPicPr>
          <p:cNvPr id="164" name="LOGOS-02.png" descr="LOGOS-02.png"/>
          <p:cNvPicPr>
            <a:picLocks noChangeAspect="1"/>
          </p:cNvPicPr>
          <p:nvPr/>
        </p:nvPicPr>
        <p:blipFill>
          <a:blip r:embed="rId4"/>
          <a:stretch>
            <a:fillRect/>
          </a:stretch>
        </p:blipFill>
        <p:spPr>
          <a:xfrm>
            <a:off x="16956926" y="11742631"/>
            <a:ext cx="2692332" cy="2080439"/>
          </a:xfrm>
          <a:prstGeom prst="rect">
            <a:avLst/>
          </a:prstGeom>
          <a:ln w="12700">
            <a:miter lim="400000"/>
          </a:ln>
        </p:spPr>
      </p:pic>
      <p:pic>
        <p:nvPicPr>
          <p:cNvPr id="165" name="FRASERECTOR-NARANJA.png" descr="FRASERECTOR-NARANJA.png"/>
          <p:cNvPicPr>
            <a:picLocks noChangeAspect="1"/>
          </p:cNvPicPr>
          <p:nvPr/>
        </p:nvPicPr>
        <p:blipFill>
          <a:blip r:embed="rId5"/>
          <a:stretch>
            <a:fillRect/>
          </a:stretch>
        </p:blipFill>
        <p:spPr>
          <a:xfrm>
            <a:off x="19536710" y="11966151"/>
            <a:ext cx="2113809" cy="1633398"/>
          </a:xfrm>
          <a:prstGeom prst="rect">
            <a:avLst/>
          </a:prstGeom>
          <a:ln w="12700">
            <a:miter lim="400000"/>
          </a:ln>
        </p:spPr>
      </p:pic>
      <p:sp>
        <p:nvSpPr>
          <p:cNvPr id="166" name="TITULO"/>
          <p:cNvSpPr txBox="1"/>
          <p:nvPr/>
        </p:nvSpPr>
        <p:spPr>
          <a:xfrm>
            <a:off x="1303587" y="1048808"/>
            <a:ext cx="4060953"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8500" spc="-170">
                <a:latin typeface="Montserrat Bold"/>
                <a:ea typeface="Montserrat Bold"/>
                <a:cs typeface="Montserrat Bold"/>
                <a:sym typeface="Montserrat Bold"/>
              </a:defRPr>
            </a:lvl1pPr>
          </a:lstStyle>
          <a:p>
            <a:r>
              <a:t>TITULO</a:t>
            </a:r>
          </a:p>
        </p:txBody>
      </p:sp>
      <p:sp>
        <p:nvSpPr>
          <p:cNvPr id="167" name="Lorem ipsum dolor sit amet, consectetur adipiscing elit. Nam sed diam tempor, suscipit leo at, feugiat nisi. Nulla facilisi. Quisque mollis nisl nisl, non rhoncus velit suscipit sit amet. Duis et nisi at lacus sollicitudin sagittis sit amet eget arcu. Fu"/>
          <p:cNvSpPr txBox="1"/>
          <p:nvPr/>
        </p:nvSpPr>
        <p:spPr>
          <a:xfrm>
            <a:off x="1218705" y="2825750"/>
            <a:ext cx="22227246" cy="806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spcBef>
                <a:spcPts val="1500"/>
              </a:spcBef>
              <a:defRPr sz="2200">
                <a:latin typeface="Montserrat Regular"/>
                <a:ea typeface="Montserrat Regular"/>
                <a:cs typeface="Montserrat Regular"/>
                <a:sym typeface="Montserrat Regular"/>
              </a:defRPr>
            </a:pPr>
            <a:r>
              <a:t>Lorem ipsum dolor sit amet, consectetur adipiscing elit. Nam sed diam tempor, suscipit leo at, feugiat nisi. Nulla facilisi. Quisque mollis nisl nisl, non rhoncus velit suscipit sit amet. Duis et nisi at lacus sollicitudin sagittis sit amet eget arcu. Fusce tincidunt at eros a fermentum. Fusce suscipit gravida posuere. Sed elementum vehicula leo vitae venenatis. Fusce commodo tincidunt erat, ac blandit dui tincidunt et. Sed lobortis sit amet urna quis semper. Nunc nec felis accumsan, tempus tellus eget, rhoncus risus.</a:t>
            </a:r>
          </a:p>
          <a:p>
            <a:pPr algn="just" defTabSz="457200">
              <a:spcBef>
                <a:spcPts val="1500"/>
              </a:spcBef>
              <a:defRPr sz="2200">
                <a:latin typeface="Montserrat Regular"/>
                <a:ea typeface="Montserrat Regular"/>
                <a:cs typeface="Montserrat Regular"/>
                <a:sym typeface="Montserrat Regular"/>
              </a:defRPr>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a:p>
            <a:pPr algn="just" defTabSz="457200">
              <a:spcBef>
                <a:spcPts val="1500"/>
              </a:spcBef>
              <a:defRPr sz="2200">
                <a:latin typeface="Montserrat Regular"/>
                <a:ea typeface="Montserrat Regular"/>
                <a:cs typeface="Montserrat Regular"/>
                <a:sym typeface="Montserrat Regular"/>
              </a:defRPr>
            </a:pPr>
            <a:r>
              <a:t>Etiam vehicula tellus eu semper feugiat. Class aptent taciti sociosqu ad litora torquent per conubia nostra, per inceptos himenaeos. Class aptent taciti sociosqu ad litora torquent per conubia nostra, per inceptos himenaeos. Curabitur in neque id neque euismod tempus quis sed erat. Aliquam nec arcu metus. Curabitur orci ligula, venenatis nec turpis ac, imperdiet placerat arcu. Sed sit amet egestas neque. Vestibulum eleifend malesuada nunc, et porta elit vestibulum id. Nunc auctor leo in justo commodo, sed efficitur sem elementum. Maecenas egestas erat quam, eu tincidunt urna mattis at. Vestibulum vel sagittis metus.</a:t>
            </a:r>
          </a:p>
          <a:p>
            <a:pPr algn="just" defTabSz="457200">
              <a:spcBef>
                <a:spcPts val="1500"/>
              </a:spcBef>
              <a:defRPr sz="2200">
                <a:latin typeface="Montserrat Regular"/>
                <a:ea typeface="Montserrat Regular"/>
                <a:cs typeface="Montserrat Regular"/>
                <a:sym typeface="Montserrat Regular"/>
              </a:defRPr>
            </a:pPr>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a:p>
            <a:pPr algn="just" defTabSz="457200">
              <a:spcBef>
                <a:spcPts val="1500"/>
              </a:spcBef>
              <a:defRPr sz="2200">
                <a:latin typeface="Montserrat Regular"/>
                <a:ea typeface="Montserrat Regular"/>
                <a:cs typeface="Montserrat Regular"/>
                <a:sym typeface="Montserrat Regular"/>
              </a:defRPr>
            </a:pPr>
            <a:r>
              <a:t>Lorem ipsum dolor sit amet, consectetur adipiscing elit. Nam sed diam tempor, suscipit leo at, feugiat nisi. Nulla facilisi. Quisque mollis nisl nisl, non rhoncus velit suscipit sit amet. Duis et nisi at lacus sollicitudin sagittis sit amet eget arcu. Fusce tincidunt at eros a fermentum. Fusce suscipit gravida posuere. Sed elementum vehicula leo vitae venenatis. Fusce commodo tincidunt erat, ac blandit dui tincidunt et. Sed lobortis sit amet urna quis semper. Nunc nec felis accumsan, tempus tellus eget, rhoncus risus.</a:t>
            </a:r>
          </a:p>
        </p:txBody>
      </p:sp>
      <p:pic>
        <p:nvPicPr>
          <p:cNvPr id="2" name="Imagen 1">
            <a:extLst>
              <a:ext uri="{FF2B5EF4-FFF2-40B4-BE49-F238E27FC236}">
                <a16:creationId xmlns:a16="http://schemas.microsoft.com/office/drawing/2014/main" id="{79EE6543-FE96-5CB3-D130-0C8D46868BFA}"/>
              </a:ext>
            </a:extLst>
          </p:cNvPr>
          <p:cNvPicPr>
            <a:picLocks noChangeAspect="1"/>
          </p:cNvPicPr>
          <p:nvPr/>
        </p:nvPicPr>
        <p:blipFill>
          <a:blip r:embed="rId6"/>
          <a:stretch>
            <a:fillRect/>
          </a:stretch>
        </p:blipFill>
        <p:spPr>
          <a:xfrm>
            <a:off x="21726262" y="12376774"/>
            <a:ext cx="2357798" cy="93133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white-concrete-wall.jpg" descr="white-concrete-wall.jpg"/>
          <p:cNvPicPr>
            <a:picLocks noChangeAspect="1"/>
          </p:cNvPicPr>
          <p:nvPr/>
        </p:nvPicPr>
        <p:blipFill>
          <a:blip r:embed="rId2"/>
          <a:stretch>
            <a:fillRect/>
          </a:stretch>
        </p:blipFill>
        <p:spPr>
          <a:xfrm>
            <a:off x="-128252" y="-1468608"/>
            <a:ext cx="24946561" cy="16653216"/>
          </a:xfrm>
          <a:prstGeom prst="rect">
            <a:avLst/>
          </a:prstGeom>
          <a:ln w="12700">
            <a:miter lim="400000"/>
          </a:ln>
        </p:spPr>
      </p:pic>
      <p:sp>
        <p:nvSpPr>
          <p:cNvPr id="170" name="Triángulo"/>
          <p:cNvSpPr/>
          <p:nvPr/>
        </p:nvSpPr>
        <p:spPr>
          <a:xfrm>
            <a:off x="-29634" y="10494499"/>
            <a:ext cx="13756020" cy="3229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1" name="LOGOS-08.png" descr="LOGOS-08.png"/>
          <p:cNvPicPr>
            <a:picLocks noChangeAspect="1"/>
          </p:cNvPicPr>
          <p:nvPr/>
        </p:nvPicPr>
        <p:blipFill>
          <a:blip r:embed="rId3"/>
          <a:stretch>
            <a:fillRect/>
          </a:stretch>
        </p:blipFill>
        <p:spPr>
          <a:xfrm>
            <a:off x="6932358" y="-1996285"/>
            <a:ext cx="1688828" cy="1305004"/>
          </a:xfrm>
          <a:prstGeom prst="rect">
            <a:avLst/>
          </a:prstGeom>
          <a:ln w="12700">
            <a:miter lim="400000"/>
          </a:ln>
        </p:spPr>
      </p:pic>
      <p:pic>
        <p:nvPicPr>
          <p:cNvPr id="172" name="LOGOS-05.png" descr="LOGOS-05.png"/>
          <p:cNvPicPr>
            <a:picLocks noChangeAspect="1"/>
          </p:cNvPicPr>
          <p:nvPr/>
        </p:nvPicPr>
        <p:blipFill>
          <a:blip r:embed="rId4"/>
          <a:stretch>
            <a:fillRect/>
          </a:stretch>
        </p:blipFill>
        <p:spPr>
          <a:xfrm>
            <a:off x="-859084" y="-2384003"/>
            <a:ext cx="2692332" cy="2080440"/>
          </a:xfrm>
          <a:prstGeom prst="rect">
            <a:avLst/>
          </a:prstGeom>
          <a:ln w="12700">
            <a:miter lim="400000"/>
          </a:ln>
        </p:spPr>
      </p:pic>
      <p:pic>
        <p:nvPicPr>
          <p:cNvPr id="173" name="LOGOS-02.png" descr="LOGOS-02.png"/>
          <p:cNvPicPr>
            <a:picLocks noChangeAspect="1"/>
          </p:cNvPicPr>
          <p:nvPr/>
        </p:nvPicPr>
        <p:blipFill>
          <a:blip r:embed="rId5"/>
          <a:stretch>
            <a:fillRect/>
          </a:stretch>
        </p:blipFill>
        <p:spPr>
          <a:xfrm>
            <a:off x="1843926" y="-2384003"/>
            <a:ext cx="2692332" cy="2080440"/>
          </a:xfrm>
          <a:prstGeom prst="rect">
            <a:avLst/>
          </a:prstGeom>
          <a:ln w="12700">
            <a:miter lim="400000"/>
          </a:ln>
        </p:spPr>
      </p:pic>
      <p:pic>
        <p:nvPicPr>
          <p:cNvPr id="174" name="FRASERECTOR-NARANJA.png" descr="FRASERECTOR-NARANJA.png"/>
          <p:cNvPicPr>
            <a:picLocks noChangeAspect="1"/>
          </p:cNvPicPr>
          <p:nvPr/>
        </p:nvPicPr>
        <p:blipFill>
          <a:blip r:embed="rId6"/>
          <a:stretch>
            <a:fillRect/>
          </a:stretch>
        </p:blipFill>
        <p:spPr>
          <a:xfrm>
            <a:off x="4466240" y="-2160482"/>
            <a:ext cx="2113809" cy="1633398"/>
          </a:xfrm>
          <a:prstGeom prst="rect">
            <a:avLst/>
          </a:prstGeom>
          <a:ln w="12700">
            <a:miter lim="400000"/>
          </a:ln>
        </p:spPr>
      </p:pic>
      <p:sp>
        <p:nvSpPr>
          <p:cNvPr id="175" name="Duis id urna quis neque lobortis varius a at ligula. In non risus vulputate tellus vulputate aliquet. Aliquam commodo tristique mauris quis tristique. Phasellus maximus ornare leo sed interdum. Curabitur imperdiet ante id mauris facilisis, ac malesuada e"/>
          <p:cNvSpPr txBox="1"/>
          <p:nvPr/>
        </p:nvSpPr>
        <p:spPr>
          <a:xfrm>
            <a:off x="1620872" y="5867796"/>
            <a:ext cx="11645632" cy="355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spcBef>
                <a:spcPts val="1500"/>
              </a:spcBef>
              <a:defRPr sz="2800">
                <a:latin typeface="Montserrat Regular"/>
                <a:ea typeface="Montserrat Regular"/>
                <a:cs typeface="Montserrat Regular"/>
                <a:sym typeface="Montserrat Regular"/>
              </a:defRPr>
            </a:lvl1pPr>
          </a:lstStyle>
          <a:p>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p:txBody>
      </p:sp>
      <p:sp>
        <p:nvSpPr>
          <p:cNvPr id="176" name="Figura"/>
          <p:cNvSpPr/>
          <p:nvPr/>
        </p:nvSpPr>
        <p:spPr>
          <a:xfrm>
            <a:off x="14536049" y="751452"/>
            <a:ext cx="8929697" cy="12213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954"/>
                </a:lnTo>
                <a:lnTo>
                  <a:pt x="21572" y="12954"/>
                </a:lnTo>
                <a:lnTo>
                  <a:pt x="21572" y="0"/>
                </a:lnTo>
                <a:lnTo>
                  <a:pt x="0" y="0"/>
                </a:lnTo>
                <a:close/>
                <a:moveTo>
                  <a:pt x="0" y="13198"/>
                </a:moveTo>
                <a:lnTo>
                  <a:pt x="0" y="21600"/>
                </a:lnTo>
                <a:lnTo>
                  <a:pt x="10651" y="21600"/>
                </a:lnTo>
                <a:lnTo>
                  <a:pt x="10651" y="13198"/>
                </a:lnTo>
                <a:lnTo>
                  <a:pt x="0" y="13198"/>
                </a:lnTo>
                <a:close/>
                <a:moveTo>
                  <a:pt x="10947" y="13198"/>
                </a:moveTo>
                <a:lnTo>
                  <a:pt x="10947" y="21600"/>
                </a:lnTo>
                <a:lnTo>
                  <a:pt x="21600" y="21600"/>
                </a:lnTo>
                <a:lnTo>
                  <a:pt x="21600" y="13198"/>
                </a:lnTo>
                <a:lnTo>
                  <a:pt x="10947" y="13198"/>
                </a:lnTo>
                <a:close/>
              </a:path>
            </a:pathLst>
          </a:custGeom>
          <a:ln w="12700">
            <a:solidFill>
              <a:srgbClr val="000000"/>
            </a:solidFill>
            <a:custDash>
              <a:ds d="200000" sp="200000"/>
            </a:custDash>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7" name="TITULO"/>
          <p:cNvSpPr txBox="1"/>
          <p:nvPr/>
        </p:nvSpPr>
        <p:spPr>
          <a:xfrm>
            <a:off x="1726920" y="4292203"/>
            <a:ext cx="4060953"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8500" spc="-170">
                <a:latin typeface="Montserrat Bold"/>
                <a:ea typeface="Montserrat Bold"/>
                <a:cs typeface="Montserrat Bold"/>
                <a:sym typeface="Montserrat Bold"/>
              </a:defRPr>
            </a:lvl1pPr>
          </a:lstStyle>
          <a:p>
            <a:r>
              <a:t>TITULO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white-concrete-wall.jpg" descr="white-concrete-wall.jpg"/>
          <p:cNvPicPr>
            <a:picLocks noChangeAspect="1"/>
          </p:cNvPicPr>
          <p:nvPr/>
        </p:nvPicPr>
        <p:blipFill>
          <a:blip r:embed="rId2"/>
          <a:stretch>
            <a:fillRect/>
          </a:stretch>
        </p:blipFill>
        <p:spPr>
          <a:xfrm>
            <a:off x="-128252" y="-1468608"/>
            <a:ext cx="24946561" cy="16653216"/>
          </a:xfrm>
          <a:prstGeom prst="rect">
            <a:avLst/>
          </a:prstGeom>
          <a:ln w="12700">
            <a:miter lim="400000"/>
          </a:ln>
        </p:spPr>
      </p:pic>
      <p:sp>
        <p:nvSpPr>
          <p:cNvPr id="180" name="Triángulo"/>
          <p:cNvSpPr/>
          <p:nvPr/>
        </p:nvSpPr>
        <p:spPr>
          <a:xfrm flipH="1">
            <a:off x="-29634" y="10494499"/>
            <a:ext cx="24435066" cy="3229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2" name="LOGOS-05.png" descr="LOGOS-05.png"/>
          <p:cNvPicPr>
            <a:picLocks noChangeAspect="1"/>
          </p:cNvPicPr>
          <p:nvPr/>
        </p:nvPicPr>
        <p:blipFill>
          <a:blip r:embed="rId3"/>
          <a:stretch>
            <a:fillRect/>
          </a:stretch>
        </p:blipFill>
        <p:spPr>
          <a:xfrm>
            <a:off x="14355516" y="11628331"/>
            <a:ext cx="2692332" cy="2080439"/>
          </a:xfrm>
          <a:prstGeom prst="rect">
            <a:avLst/>
          </a:prstGeom>
          <a:ln w="12700">
            <a:miter lim="400000"/>
          </a:ln>
        </p:spPr>
      </p:pic>
      <p:pic>
        <p:nvPicPr>
          <p:cNvPr id="183" name="LOGOS-02.png" descr="LOGOS-02.png"/>
          <p:cNvPicPr>
            <a:picLocks noChangeAspect="1"/>
          </p:cNvPicPr>
          <p:nvPr/>
        </p:nvPicPr>
        <p:blipFill>
          <a:blip r:embed="rId4"/>
          <a:stretch>
            <a:fillRect/>
          </a:stretch>
        </p:blipFill>
        <p:spPr>
          <a:xfrm>
            <a:off x="17058526" y="11628331"/>
            <a:ext cx="2692332" cy="2080439"/>
          </a:xfrm>
          <a:prstGeom prst="rect">
            <a:avLst/>
          </a:prstGeom>
          <a:ln w="12700">
            <a:miter lim="400000"/>
          </a:ln>
        </p:spPr>
      </p:pic>
      <p:pic>
        <p:nvPicPr>
          <p:cNvPr id="184" name="FRASERECTOR-NARANJA.png" descr="FRASERECTOR-NARANJA.png"/>
          <p:cNvPicPr>
            <a:picLocks noChangeAspect="1"/>
          </p:cNvPicPr>
          <p:nvPr/>
        </p:nvPicPr>
        <p:blipFill>
          <a:blip r:embed="rId5"/>
          <a:stretch>
            <a:fillRect/>
          </a:stretch>
        </p:blipFill>
        <p:spPr>
          <a:xfrm>
            <a:off x="19680840" y="11851851"/>
            <a:ext cx="2113809" cy="1633398"/>
          </a:xfrm>
          <a:prstGeom prst="rect">
            <a:avLst/>
          </a:prstGeom>
          <a:ln w="12700">
            <a:miter lim="400000"/>
          </a:ln>
        </p:spPr>
      </p:pic>
      <p:sp>
        <p:nvSpPr>
          <p:cNvPr id="185" name="“Duis id urna quis neque lobortis varius a at ligula. In non risus vulputate tellus vulputate aliquet. Aliquam commodo tristique mauris quis tristique. Phasellus maximus ornare leo sed interdum. Curabitur imperdiet ante id mauris facilisis, ac malesuada "/>
          <p:cNvSpPr txBox="1"/>
          <p:nvPr/>
        </p:nvSpPr>
        <p:spPr>
          <a:xfrm>
            <a:off x="1231405" y="5479785"/>
            <a:ext cx="22227246" cy="245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spcBef>
                <a:spcPts val="1500"/>
              </a:spcBef>
              <a:defRPr sz="2800">
                <a:latin typeface="Montserrat Regular"/>
                <a:ea typeface="Montserrat Regular"/>
                <a:cs typeface="Montserrat Regular"/>
                <a:sym typeface="Montserrat Regular"/>
              </a:defRPr>
            </a:lvl1pPr>
          </a:lstStyle>
          <a:p>
            <a:r>
              <a:t>“Duis id urna quis neque lobortis varius a at ligula. In non risus vulputate tellus vulputate aliquet. Aliquam commodo tristique mauris quis tristique. Phasellus maximus ornare leo sed interdum. Curabitur imperdiet ante id mauris facilisis, ac malesuada enim laoreet. Sed auctor tortor eu tortor porttitor convallis. Integer posuere dui a hendrerit lacinia. Integer eu neque non nulla cursus porta. Proin eu tortor quis erat varius semper a at nisi. Curabitur imperdiet luctus finibus.”</a:t>
            </a:r>
          </a:p>
        </p:txBody>
      </p:sp>
      <p:sp>
        <p:nvSpPr>
          <p:cNvPr id="186" name="- Lorem Ipsum"/>
          <p:cNvSpPr txBox="1"/>
          <p:nvPr/>
        </p:nvSpPr>
        <p:spPr>
          <a:xfrm>
            <a:off x="10459783" y="7588514"/>
            <a:ext cx="348983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500">
                <a:latin typeface="Montserrat Bold"/>
                <a:ea typeface="Montserrat Bold"/>
                <a:cs typeface="Montserrat Bold"/>
                <a:sym typeface="Montserrat Bold"/>
              </a:defRPr>
            </a:lvl1pPr>
          </a:lstStyle>
          <a:p>
            <a:r>
              <a:t>- Lorem Ipsum</a:t>
            </a:r>
          </a:p>
        </p:txBody>
      </p:sp>
      <p:pic>
        <p:nvPicPr>
          <p:cNvPr id="2" name="Imagen 1">
            <a:extLst>
              <a:ext uri="{FF2B5EF4-FFF2-40B4-BE49-F238E27FC236}">
                <a16:creationId xmlns:a16="http://schemas.microsoft.com/office/drawing/2014/main" id="{20D9BB37-6748-E465-4139-EE90D603945F}"/>
              </a:ext>
            </a:extLst>
          </p:cNvPr>
          <p:cNvPicPr>
            <a:picLocks noChangeAspect="1"/>
          </p:cNvPicPr>
          <p:nvPr/>
        </p:nvPicPr>
        <p:blipFill>
          <a:blip r:embed="rId6"/>
          <a:stretch>
            <a:fillRect/>
          </a:stretch>
        </p:blipFill>
        <p:spPr>
          <a:xfrm>
            <a:off x="21794649" y="12270448"/>
            <a:ext cx="2357798" cy="93133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white-concrete-wall.jpg" descr="white-concrete-wall.jpg"/>
          <p:cNvPicPr>
            <a:picLocks noChangeAspect="1"/>
          </p:cNvPicPr>
          <p:nvPr/>
        </p:nvPicPr>
        <p:blipFill>
          <a:blip r:embed="rId2"/>
          <a:stretch>
            <a:fillRect/>
          </a:stretch>
        </p:blipFill>
        <p:spPr>
          <a:xfrm>
            <a:off x="-140952" y="-1468608"/>
            <a:ext cx="24946561" cy="16653216"/>
          </a:xfrm>
          <a:prstGeom prst="rect">
            <a:avLst/>
          </a:prstGeom>
          <a:ln w="12700">
            <a:miter lim="400000"/>
          </a:ln>
        </p:spPr>
      </p:pic>
      <p:sp>
        <p:nvSpPr>
          <p:cNvPr id="189" name="Triángulo"/>
          <p:cNvSpPr/>
          <p:nvPr/>
        </p:nvSpPr>
        <p:spPr>
          <a:xfrm flipH="1">
            <a:off x="10666213" y="-8467"/>
            <a:ext cx="13732935" cy="13732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E5E5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4" name="TITULO"/>
          <p:cNvSpPr txBox="1"/>
          <p:nvPr/>
        </p:nvSpPr>
        <p:spPr>
          <a:xfrm>
            <a:off x="2979987" y="-3527426"/>
            <a:ext cx="5500320"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spc="-232">
                <a:latin typeface="Montserrat Bold"/>
                <a:ea typeface="Montserrat Bold"/>
                <a:cs typeface="Montserrat Bold"/>
                <a:sym typeface="Montserrat Bold"/>
              </a:defRPr>
            </a:lvl1pPr>
          </a:lstStyle>
          <a:p>
            <a:r>
              <a:t>TITULO</a:t>
            </a:r>
          </a:p>
        </p:txBody>
      </p:sp>
      <p:pic>
        <p:nvPicPr>
          <p:cNvPr id="195" name="HACER:SER-NARANJA.png" descr="HACER:SER-NARANJA.png"/>
          <p:cNvPicPr>
            <a:picLocks noChangeAspect="1"/>
          </p:cNvPicPr>
          <p:nvPr/>
        </p:nvPicPr>
        <p:blipFill>
          <a:blip r:embed="rId3"/>
          <a:srcRect t="27151" b="21709"/>
          <a:stretch>
            <a:fillRect/>
          </a:stretch>
        </p:blipFill>
        <p:spPr>
          <a:xfrm>
            <a:off x="1732219" y="3614398"/>
            <a:ext cx="13030900" cy="5149372"/>
          </a:xfrm>
          <a:prstGeom prst="rect">
            <a:avLst/>
          </a:prstGeom>
          <a:ln w="12700">
            <a:miter lim="400000"/>
          </a:ln>
        </p:spPr>
      </p:pic>
      <p:pic>
        <p:nvPicPr>
          <p:cNvPr id="2" name="LOGOS-05.png" descr="LOGOS-05.png">
            <a:extLst>
              <a:ext uri="{FF2B5EF4-FFF2-40B4-BE49-F238E27FC236}">
                <a16:creationId xmlns:a16="http://schemas.microsoft.com/office/drawing/2014/main" id="{0937ABD1-63F3-5004-2836-0F1EE6A1D615}"/>
              </a:ext>
            </a:extLst>
          </p:cNvPr>
          <p:cNvPicPr>
            <a:picLocks noChangeAspect="1"/>
          </p:cNvPicPr>
          <p:nvPr/>
        </p:nvPicPr>
        <p:blipFill>
          <a:blip r:embed="rId4"/>
          <a:stretch>
            <a:fillRect/>
          </a:stretch>
        </p:blipFill>
        <p:spPr>
          <a:xfrm>
            <a:off x="392369" y="11766336"/>
            <a:ext cx="2692333" cy="2080440"/>
          </a:xfrm>
          <a:prstGeom prst="rect">
            <a:avLst/>
          </a:prstGeom>
          <a:ln w="12700">
            <a:miter lim="400000"/>
          </a:ln>
        </p:spPr>
      </p:pic>
      <p:pic>
        <p:nvPicPr>
          <p:cNvPr id="3" name="LOGOS-02.png" descr="LOGOS-02.png">
            <a:extLst>
              <a:ext uri="{FF2B5EF4-FFF2-40B4-BE49-F238E27FC236}">
                <a16:creationId xmlns:a16="http://schemas.microsoft.com/office/drawing/2014/main" id="{452D116E-8789-A5C8-BC69-D60C2416F35F}"/>
              </a:ext>
            </a:extLst>
          </p:cNvPr>
          <p:cNvPicPr>
            <a:picLocks noChangeAspect="1"/>
          </p:cNvPicPr>
          <p:nvPr/>
        </p:nvPicPr>
        <p:blipFill>
          <a:blip r:embed="rId5"/>
          <a:stretch>
            <a:fillRect/>
          </a:stretch>
        </p:blipFill>
        <p:spPr>
          <a:xfrm>
            <a:off x="3108078" y="11766336"/>
            <a:ext cx="2692333" cy="2080440"/>
          </a:xfrm>
          <a:prstGeom prst="rect">
            <a:avLst/>
          </a:prstGeom>
          <a:ln w="12700">
            <a:miter lim="400000"/>
          </a:ln>
        </p:spPr>
      </p:pic>
      <p:pic>
        <p:nvPicPr>
          <p:cNvPr id="4" name="FRASERECTOR-NARANJA.png" descr="FRASERECTOR-NARANJA.png">
            <a:extLst>
              <a:ext uri="{FF2B5EF4-FFF2-40B4-BE49-F238E27FC236}">
                <a16:creationId xmlns:a16="http://schemas.microsoft.com/office/drawing/2014/main" id="{D3E036D7-3461-4A8C-DD30-5A8DE5D80C63}"/>
              </a:ext>
            </a:extLst>
          </p:cNvPr>
          <p:cNvPicPr>
            <a:picLocks noChangeAspect="1"/>
          </p:cNvPicPr>
          <p:nvPr/>
        </p:nvPicPr>
        <p:blipFill>
          <a:blip r:embed="rId6"/>
          <a:stretch>
            <a:fillRect/>
          </a:stretch>
        </p:blipFill>
        <p:spPr>
          <a:xfrm>
            <a:off x="5730394" y="11989857"/>
            <a:ext cx="2113808" cy="1633398"/>
          </a:xfrm>
          <a:prstGeom prst="rect">
            <a:avLst/>
          </a:prstGeom>
          <a:ln w="12700">
            <a:miter lim="400000"/>
          </a:ln>
        </p:spPr>
      </p:pic>
      <p:pic>
        <p:nvPicPr>
          <p:cNvPr id="5" name="Imagen 4">
            <a:extLst>
              <a:ext uri="{FF2B5EF4-FFF2-40B4-BE49-F238E27FC236}">
                <a16:creationId xmlns:a16="http://schemas.microsoft.com/office/drawing/2014/main" id="{23A50772-7340-C004-BC63-06B965BEE8CE}"/>
              </a:ext>
            </a:extLst>
          </p:cNvPr>
          <p:cNvPicPr>
            <a:picLocks noChangeAspect="1"/>
          </p:cNvPicPr>
          <p:nvPr/>
        </p:nvPicPr>
        <p:blipFill>
          <a:blip r:embed="rId7"/>
          <a:stretch>
            <a:fillRect/>
          </a:stretch>
        </p:blipFill>
        <p:spPr>
          <a:xfrm>
            <a:off x="7995153" y="12463798"/>
            <a:ext cx="2137739" cy="844407"/>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654</Words>
  <Application>Microsoft Macintosh PowerPoint</Application>
  <PresentationFormat>Personalizado</PresentationFormat>
  <Paragraphs>13</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Helvetica Neue</vt:lpstr>
      <vt:lpstr>Helvetica Neue Medium</vt:lpstr>
      <vt:lpstr>21_BasicWhite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MAYELA MARICELA VILLAGRAN LOA</cp:lastModifiedBy>
  <cp:revision>1</cp:revision>
  <dcterms:modified xsi:type="dcterms:W3CDTF">2025-01-16T15:25:03Z</dcterms:modified>
</cp:coreProperties>
</file>