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ch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hech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hecho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Plat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Tazón con tortas de salmón, ensalada y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lato de pasta pappardelle con mantequilla de perejil, avellanas tostadas y queso parmesano rallad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azón de ensalada con arroz frito, huevos cocidos y palillo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on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Tazón con tortas de salmón, ensalada y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Plato de pasta pappardelle con mantequilla de perejil, avellanas tostadas y queso parmesano rallad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4931029.jpg" descr="4931029.jpg"/>
          <p:cNvPicPr>
            <a:picLocks noChangeAspect="1"/>
          </p:cNvPicPr>
          <p:nvPr/>
        </p:nvPicPr>
        <p:blipFill>
          <a:blip r:embed="rId2">
            <a:alphaModFix amt="22906"/>
          </a:blip>
          <a:stretch>
            <a:fillRect/>
          </a:stretch>
        </p:blipFill>
        <p:spPr>
          <a:xfrm>
            <a:off x="-2669428" y="-1376327"/>
            <a:ext cx="30370265" cy="20246843"/>
          </a:xfrm>
          <a:prstGeom prst="rect">
            <a:avLst/>
          </a:prstGeom>
          <a:ln w="12700">
            <a:miter lim="400000"/>
          </a:ln>
        </p:spPr>
      </p:pic>
      <p:sp>
        <p:nvSpPr>
          <p:cNvPr id="152" name="Figura"/>
          <p:cNvSpPr/>
          <p:nvPr/>
        </p:nvSpPr>
        <p:spPr>
          <a:xfrm>
            <a:off x="333771" y="12668646"/>
            <a:ext cx="23716458" cy="480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336" y="21600"/>
                </a:lnTo>
                <a:lnTo>
                  <a:pt x="17336" y="0"/>
                </a:lnTo>
                <a:lnTo>
                  <a:pt x="0" y="0"/>
                </a:lnTo>
                <a:close/>
                <a:moveTo>
                  <a:pt x="17508" y="0"/>
                </a:moveTo>
                <a:lnTo>
                  <a:pt x="17508" y="21600"/>
                </a:lnTo>
                <a:lnTo>
                  <a:pt x="17945" y="21600"/>
                </a:lnTo>
                <a:lnTo>
                  <a:pt x="17945" y="0"/>
                </a:lnTo>
                <a:lnTo>
                  <a:pt x="17508" y="0"/>
                </a:lnTo>
                <a:close/>
                <a:moveTo>
                  <a:pt x="18117" y="0"/>
                </a:moveTo>
                <a:lnTo>
                  <a:pt x="18117" y="21600"/>
                </a:lnTo>
                <a:lnTo>
                  <a:pt x="18554" y="21600"/>
                </a:lnTo>
                <a:lnTo>
                  <a:pt x="18554" y="0"/>
                </a:lnTo>
                <a:lnTo>
                  <a:pt x="18117" y="0"/>
                </a:lnTo>
                <a:close/>
                <a:moveTo>
                  <a:pt x="18726" y="0"/>
                </a:moveTo>
                <a:lnTo>
                  <a:pt x="18726" y="21600"/>
                </a:lnTo>
                <a:lnTo>
                  <a:pt x="19163" y="21600"/>
                </a:lnTo>
                <a:lnTo>
                  <a:pt x="19163" y="0"/>
                </a:lnTo>
                <a:lnTo>
                  <a:pt x="18726" y="0"/>
                </a:lnTo>
                <a:close/>
                <a:moveTo>
                  <a:pt x="19335" y="0"/>
                </a:moveTo>
                <a:lnTo>
                  <a:pt x="19335" y="21600"/>
                </a:lnTo>
                <a:lnTo>
                  <a:pt x="19772" y="21600"/>
                </a:lnTo>
                <a:lnTo>
                  <a:pt x="19772" y="0"/>
                </a:lnTo>
                <a:lnTo>
                  <a:pt x="19335" y="0"/>
                </a:lnTo>
                <a:close/>
                <a:moveTo>
                  <a:pt x="19945" y="0"/>
                </a:moveTo>
                <a:lnTo>
                  <a:pt x="19945" y="21600"/>
                </a:lnTo>
                <a:lnTo>
                  <a:pt x="20382" y="21600"/>
                </a:lnTo>
                <a:lnTo>
                  <a:pt x="20382" y="0"/>
                </a:lnTo>
                <a:lnTo>
                  <a:pt x="19945" y="0"/>
                </a:lnTo>
                <a:close/>
                <a:moveTo>
                  <a:pt x="20554" y="0"/>
                </a:moveTo>
                <a:lnTo>
                  <a:pt x="20554" y="21600"/>
                </a:lnTo>
                <a:lnTo>
                  <a:pt x="20991" y="21600"/>
                </a:lnTo>
                <a:lnTo>
                  <a:pt x="20991" y="0"/>
                </a:lnTo>
                <a:lnTo>
                  <a:pt x="20554" y="0"/>
                </a:lnTo>
                <a:close/>
                <a:moveTo>
                  <a:pt x="21163" y="0"/>
                </a:moveTo>
                <a:lnTo>
                  <a:pt x="21163" y="21600"/>
                </a:lnTo>
                <a:lnTo>
                  <a:pt x="21600" y="21600"/>
                </a:lnTo>
                <a:lnTo>
                  <a:pt x="21600" y="0"/>
                </a:lnTo>
                <a:lnTo>
                  <a:pt x="21163" y="0"/>
                </a:lnTo>
                <a:close/>
              </a:path>
            </a:pathLst>
          </a:custGeom>
          <a:solidFill>
            <a:srgbClr val="FA85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54" name="LOGOS-05.png" descr="LOGOS-05.png"/>
          <p:cNvPicPr>
            <a:picLocks noChangeAspect="1"/>
          </p:cNvPicPr>
          <p:nvPr/>
        </p:nvPicPr>
        <p:blipFill>
          <a:blip r:embed="rId3"/>
          <a:stretch>
            <a:fillRect/>
          </a:stretch>
        </p:blipFill>
        <p:spPr>
          <a:xfrm>
            <a:off x="1008054" y="229459"/>
            <a:ext cx="3347809" cy="2586944"/>
          </a:xfrm>
          <a:prstGeom prst="rect">
            <a:avLst/>
          </a:prstGeom>
          <a:ln w="12700">
            <a:miter lim="400000"/>
          </a:ln>
        </p:spPr>
      </p:pic>
      <p:pic>
        <p:nvPicPr>
          <p:cNvPr id="155" name="LOGOS-02.png" descr="LOGOS-02.png"/>
          <p:cNvPicPr>
            <a:picLocks noChangeAspect="1"/>
          </p:cNvPicPr>
          <p:nvPr/>
        </p:nvPicPr>
        <p:blipFill>
          <a:blip r:embed="rId4"/>
          <a:stretch>
            <a:fillRect/>
          </a:stretch>
        </p:blipFill>
        <p:spPr>
          <a:xfrm>
            <a:off x="4384931" y="229459"/>
            <a:ext cx="3347809" cy="2586944"/>
          </a:xfrm>
          <a:prstGeom prst="rect">
            <a:avLst/>
          </a:prstGeom>
          <a:ln w="12700">
            <a:miter lim="400000"/>
          </a:ln>
        </p:spPr>
      </p:pic>
      <p:pic>
        <p:nvPicPr>
          <p:cNvPr id="156" name="FRASERECTOR-NARANJA.png" descr="FRASERECTOR-NARANJA.png"/>
          <p:cNvPicPr>
            <a:picLocks noChangeAspect="1"/>
          </p:cNvPicPr>
          <p:nvPr/>
        </p:nvPicPr>
        <p:blipFill>
          <a:blip r:embed="rId5"/>
          <a:stretch>
            <a:fillRect/>
          </a:stretch>
        </p:blipFill>
        <p:spPr>
          <a:xfrm>
            <a:off x="17622558" y="506837"/>
            <a:ext cx="2628438" cy="2031066"/>
          </a:xfrm>
          <a:prstGeom prst="rect">
            <a:avLst/>
          </a:prstGeom>
          <a:ln w="12700">
            <a:miter lim="400000"/>
          </a:ln>
        </p:spPr>
      </p:pic>
      <p:sp>
        <p:nvSpPr>
          <p:cNvPr id="157" name="TITULO"/>
          <p:cNvSpPr txBox="1"/>
          <p:nvPr/>
        </p:nvSpPr>
        <p:spPr>
          <a:xfrm>
            <a:off x="9550120" y="5488516"/>
            <a:ext cx="5500321"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spc="-232">
                <a:latin typeface="Montserrat Bold"/>
                <a:ea typeface="Montserrat Bold"/>
                <a:cs typeface="Montserrat Bold"/>
                <a:sym typeface="Montserrat Bold"/>
              </a:defRPr>
            </a:lvl1pPr>
          </a:lstStyle>
          <a:p>
            <a:r>
              <a:t>TITULO</a:t>
            </a:r>
          </a:p>
        </p:txBody>
      </p:sp>
      <p:sp>
        <p:nvSpPr>
          <p:cNvPr id="158" name="Rectángulo"/>
          <p:cNvSpPr/>
          <p:nvPr/>
        </p:nvSpPr>
        <p:spPr>
          <a:xfrm>
            <a:off x="5780153" y="7359715"/>
            <a:ext cx="12823694" cy="104247"/>
          </a:xfrm>
          <a:prstGeom prst="rect">
            <a:avLst/>
          </a:prstGeom>
          <a:solidFill>
            <a:srgbClr val="EB8B3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 name="SUBTITULO"/>
          <p:cNvSpPr txBox="1"/>
          <p:nvPr/>
        </p:nvSpPr>
        <p:spPr>
          <a:xfrm>
            <a:off x="11052175" y="7590366"/>
            <a:ext cx="2395005"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100">
                <a:latin typeface="Montserrat Regular"/>
                <a:ea typeface="Montserrat Regular"/>
                <a:cs typeface="Montserrat Regular"/>
                <a:sym typeface="Montserrat Regular"/>
              </a:defRPr>
            </a:lvl1pPr>
          </a:lstStyle>
          <a:p>
            <a:r>
              <a:t>SUBTITULO</a:t>
            </a:r>
          </a:p>
        </p:txBody>
      </p:sp>
      <p:pic>
        <p:nvPicPr>
          <p:cNvPr id="2" name="Imagen 1">
            <a:extLst>
              <a:ext uri="{FF2B5EF4-FFF2-40B4-BE49-F238E27FC236}">
                <a16:creationId xmlns:a16="http://schemas.microsoft.com/office/drawing/2014/main" id="{F2FD65AE-A302-02A2-8766-04063E260404}"/>
              </a:ext>
            </a:extLst>
          </p:cNvPr>
          <p:cNvPicPr>
            <a:picLocks noChangeAspect="1"/>
          </p:cNvPicPr>
          <p:nvPr/>
        </p:nvPicPr>
        <p:blipFill>
          <a:blip r:embed="rId6"/>
          <a:stretch>
            <a:fillRect/>
          </a:stretch>
        </p:blipFill>
        <p:spPr>
          <a:xfrm>
            <a:off x="20623295" y="1020720"/>
            <a:ext cx="2540000" cy="10033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4931029.jpg" descr="4931029.jpg"/>
          <p:cNvPicPr>
            <a:picLocks noChangeAspect="1"/>
          </p:cNvPicPr>
          <p:nvPr/>
        </p:nvPicPr>
        <p:blipFill>
          <a:blip r:embed="rId2">
            <a:alphaModFix amt="22906"/>
          </a:blip>
          <a:stretch>
            <a:fillRect/>
          </a:stretch>
        </p:blipFill>
        <p:spPr>
          <a:xfrm>
            <a:off x="-2669428" y="-1376327"/>
            <a:ext cx="30370265" cy="20246843"/>
          </a:xfrm>
          <a:prstGeom prst="rect">
            <a:avLst/>
          </a:prstGeom>
          <a:ln w="12700">
            <a:miter lim="400000"/>
          </a:ln>
        </p:spPr>
      </p:pic>
      <p:sp>
        <p:nvSpPr>
          <p:cNvPr id="162" name="Figura"/>
          <p:cNvSpPr/>
          <p:nvPr/>
        </p:nvSpPr>
        <p:spPr>
          <a:xfrm>
            <a:off x="333771" y="12668646"/>
            <a:ext cx="23716458" cy="480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336" y="21600"/>
                </a:lnTo>
                <a:lnTo>
                  <a:pt x="17336" y="0"/>
                </a:lnTo>
                <a:lnTo>
                  <a:pt x="0" y="0"/>
                </a:lnTo>
                <a:close/>
                <a:moveTo>
                  <a:pt x="17508" y="0"/>
                </a:moveTo>
                <a:lnTo>
                  <a:pt x="17508" y="21600"/>
                </a:lnTo>
                <a:lnTo>
                  <a:pt x="17945" y="21600"/>
                </a:lnTo>
                <a:lnTo>
                  <a:pt x="17945" y="0"/>
                </a:lnTo>
                <a:lnTo>
                  <a:pt x="17508" y="0"/>
                </a:lnTo>
                <a:close/>
                <a:moveTo>
                  <a:pt x="18117" y="0"/>
                </a:moveTo>
                <a:lnTo>
                  <a:pt x="18117" y="21600"/>
                </a:lnTo>
                <a:lnTo>
                  <a:pt x="18554" y="21600"/>
                </a:lnTo>
                <a:lnTo>
                  <a:pt x="18554" y="0"/>
                </a:lnTo>
                <a:lnTo>
                  <a:pt x="18117" y="0"/>
                </a:lnTo>
                <a:close/>
                <a:moveTo>
                  <a:pt x="18726" y="0"/>
                </a:moveTo>
                <a:lnTo>
                  <a:pt x="18726" y="21600"/>
                </a:lnTo>
                <a:lnTo>
                  <a:pt x="19163" y="21600"/>
                </a:lnTo>
                <a:lnTo>
                  <a:pt x="19163" y="0"/>
                </a:lnTo>
                <a:lnTo>
                  <a:pt x="18726" y="0"/>
                </a:lnTo>
                <a:close/>
                <a:moveTo>
                  <a:pt x="19335" y="0"/>
                </a:moveTo>
                <a:lnTo>
                  <a:pt x="19335" y="21600"/>
                </a:lnTo>
                <a:lnTo>
                  <a:pt x="19772" y="21600"/>
                </a:lnTo>
                <a:lnTo>
                  <a:pt x="19772" y="0"/>
                </a:lnTo>
                <a:lnTo>
                  <a:pt x="19335" y="0"/>
                </a:lnTo>
                <a:close/>
                <a:moveTo>
                  <a:pt x="19945" y="0"/>
                </a:moveTo>
                <a:lnTo>
                  <a:pt x="19945" y="21600"/>
                </a:lnTo>
                <a:lnTo>
                  <a:pt x="20382" y="21600"/>
                </a:lnTo>
                <a:lnTo>
                  <a:pt x="20382" y="0"/>
                </a:lnTo>
                <a:lnTo>
                  <a:pt x="19945" y="0"/>
                </a:lnTo>
                <a:close/>
                <a:moveTo>
                  <a:pt x="20554" y="0"/>
                </a:moveTo>
                <a:lnTo>
                  <a:pt x="20554" y="21600"/>
                </a:lnTo>
                <a:lnTo>
                  <a:pt x="20991" y="21600"/>
                </a:lnTo>
                <a:lnTo>
                  <a:pt x="20991" y="0"/>
                </a:lnTo>
                <a:lnTo>
                  <a:pt x="20554" y="0"/>
                </a:lnTo>
                <a:close/>
                <a:moveTo>
                  <a:pt x="21163" y="0"/>
                </a:moveTo>
                <a:lnTo>
                  <a:pt x="21163" y="21600"/>
                </a:lnTo>
                <a:lnTo>
                  <a:pt x="21600" y="21600"/>
                </a:lnTo>
                <a:lnTo>
                  <a:pt x="21600" y="0"/>
                </a:lnTo>
                <a:lnTo>
                  <a:pt x="21163" y="0"/>
                </a:lnTo>
                <a:close/>
              </a:path>
            </a:pathLst>
          </a:custGeom>
          <a:solidFill>
            <a:srgbClr val="FA85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3" name="LOGOS-08.png" descr="LOGOS-08.png"/>
          <p:cNvPicPr>
            <a:picLocks noChangeAspect="1"/>
          </p:cNvPicPr>
          <p:nvPr/>
        </p:nvPicPr>
        <p:blipFill>
          <a:blip r:embed="rId3"/>
          <a:stretch>
            <a:fillRect/>
          </a:stretch>
        </p:blipFill>
        <p:spPr>
          <a:xfrm>
            <a:off x="20392632" y="-2106277"/>
            <a:ext cx="2099992" cy="1622721"/>
          </a:xfrm>
          <a:prstGeom prst="rect">
            <a:avLst/>
          </a:prstGeom>
          <a:ln w="12700">
            <a:miter lim="400000"/>
          </a:ln>
        </p:spPr>
      </p:pic>
      <p:pic>
        <p:nvPicPr>
          <p:cNvPr id="164" name="LOGOS-05.png" descr="LOGOS-05.png"/>
          <p:cNvPicPr>
            <a:picLocks noChangeAspect="1"/>
          </p:cNvPicPr>
          <p:nvPr/>
        </p:nvPicPr>
        <p:blipFill>
          <a:blip r:embed="rId4"/>
          <a:stretch>
            <a:fillRect/>
          </a:stretch>
        </p:blipFill>
        <p:spPr>
          <a:xfrm>
            <a:off x="14048433" y="-2074256"/>
            <a:ext cx="1598714" cy="1235369"/>
          </a:xfrm>
          <a:prstGeom prst="rect">
            <a:avLst/>
          </a:prstGeom>
          <a:ln w="12700">
            <a:miter lim="400000"/>
          </a:ln>
        </p:spPr>
      </p:pic>
      <p:pic>
        <p:nvPicPr>
          <p:cNvPr id="165" name="LOGOS-02.png" descr="LOGOS-02.png"/>
          <p:cNvPicPr>
            <a:picLocks noChangeAspect="1"/>
          </p:cNvPicPr>
          <p:nvPr/>
        </p:nvPicPr>
        <p:blipFill>
          <a:blip r:embed="rId5"/>
          <a:stretch>
            <a:fillRect/>
          </a:stretch>
        </p:blipFill>
        <p:spPr>
          <a:xfrm>
            <a:off x="18314242" y="-1912601"/>
            <a:ext cx="1598713" cy="1235370"/>
          </a:xfrm>
          <a:prstGeom prst="rect">
            <a:avLst/>
          </a:prstGeom>
          <a:ln w="12700">
            <a:miter lim="400000"/>
          </a:ln>
        </p:spPr>
      </p:pic>
      <p:pic>
        <p:nvPicPr>
          <p:cNvPr id="166" name="FRASERECTOR-NARANJA.png" descr="FRASERECTOR-NARANJA.png"/>
          <p:cNvPicPr>
            <a:picLocks noChangeAspect="1"/>
          </p:cNvPicPr>
          <p:nvPr/>
        </p:nvPicPr>
        <p:blipFill>
          <a:blip r:embed="rId6"/>
          <a:stretch>
            <a:fillRect/>
          </a:stretch>
        </p:blipFill>
        <p:spPr>
          <a:xfrm>
            <a:off x="16556831" y="-2209723"/>
            <a:ext cx="1598713" cy="1235369"/>
          </a:xfrm>
          <a:prstGeom prst="rect">
            <a:avLst/>
          </a:prstGeom>
          <a:ln w="12700">
            <a:miter lim="400000"/>
          </a:ln>
        </p:spPr>
      </p:pic>
      <p:sp>
        <p:nvSpPr>
          <p:cNvPr id="167" name="TITULO"/>
          <p:cNvSpPr txBox="1"/>
          <p:nvPr/>
        </p:nvSpPr>
        <p:spPr>
          <a:xfrm>
            <a:off x="389187" y="1012946"/>
            <a:ext cx="4060953"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8500" spc="-170">
                <a:latin typeface="Montserrat Bold"/>
                <a:ea typeface="Montserrat Bold"/>
                <a:cs typeface="Montserrat Bold"/>
                <a:sym typeface="Montserrat Bold"/>
              </a:defRPr>
            </a:lvl1pPr>
          </a:lstStyle>
          <a:p>
            <a:r>
              <a:t>TITULO</a:t>
            </a:r>
          </a:p>
        </p:txBody>
      </p:sp>
      <p:sp>
        <p:nvSpPr>
          <p:cNvPr id="168" name="Rectángulo"/>
          <p:cNvSpPr/>
          <p:nvPr/>
        </p:nvSpPr>
        <p:spPr>
          <a:xfrm>
            <a:off x="361486" y="2314397"/>
            <a:ext cx="15379106" cy="32545"/>
          </a:xfrm>
          <a:prstGeom prst="rect">
            <a:avLst/>
          </a:prstGeom>
          <a:solidFill>
            <a:srgbClr val="EB8B3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9" name="Lorem ipsum dolor sit amet, consectetur adipiscing elit. Nam sed diam tempor, suscipit leo at, feugiat nisi. Nulla facilisi. Quisque mollis nisl nisl, non rhoncus velit suscipit sit amet. Duis et nisi at lacus sollicitudin sagittis sit amet eget arcu. Fu"/>
          <p:cNvSpPr txBox="1"/>
          <p:nvPr/>
        </p:nvSpPr>
        <p:spPr>
          <a:xfrm>
            <a:off x="367241" y="3023724"/>
            <a:ext cx="15367596" cy="855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spcBef>
                <a:spcPts val="1500"/>
              </a:spcBef>
              <a:defRPr sz="2200">
                <a:latin typeface="Montserrat Regular"/>
                <a:ea typeface="Montserrat Regular"/>
                <a:cs typeface="Montserrat Regular"/>
                <a:sym typeface="Montserrat Regular"/>
              </a:defRPr>
            </a:pPr>
            <a:r>
              <a:t>Lorem ipsum dolor sit amet, consectetur adipiscing elit. Nam sed diam tempor, suscipit leo at, feugiat nisi. Nulla facilisi. Quisque mollis nisl nisl, non rhoncus velit suscipit sit amet. Duis et nisi at lacus sollicitudin sagittis sit amet eget arcu. Fusce tincidunt at eros a fermentum. Fusce suscipit gravida posuere. Sed elementum vehicula leo vitae venenatis. Fusce commodo tincidunt erat, ac blandit dui tincidunt et. Sed lobortis sit amet urna quis semper. Nunc nec felis accumsan, tempus tellus eget, rhoncus risus.</a:t>
            </a:r>
          </a:p>
          <a:p>
            <a:pPr algn="just" defTabSz="457200">
              <a:spcBef>
                <a:spcPts val="1500"/>
              </a:spcBef>
              <a:defRPr sz="2200">
                <a:latin typeface="Montserrat Regular"/>
                <a:ea typeface="Montserrat Regular"/>
                <a:cs typeface="Montserrat Regular"/>
                <a:sym typeface="Montserrat Regular"/>
              </a:defRPr>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a:p>
            <a:pPr algn="just" defTabSz="457200">
              <a:spcBef>
                <a:spcPts val="1500"/>
              </a:spcBef>
              <a:defRPr sz="2200">
                <a:latin typeface="Montserrat Regular"/>
                <a:ea typeface="Montserrat Regular"/>
                <a:cs typeface="Montserrat Regular"/>
                <a:sym typeface="Montserrat Regular"/>
              </a:defRPr>
            </a:pPr>
            <a:r>
              <a:t>Etiam vehicula tellus eu semper feugiat. Class aptent taciti sociosqu ad litora torquent per conubia nostra, per inceptos himenaeos. Class aptent taciti sociosqu ad litora torquent per conubia nostra, per inceptos himenaeos. Curabitur in neque id neque euismod tempus quis sed erat. Aliquam nec arcu metus. Curabitur orci ligula, venenatis nec turpis ac, imperdiet placerat arcu. Sed sit amet egestas neque. Vestibulum eleifend malesuada nunc, et porta elit vestibulum id. Nunc auctor leo in justo commodo, sed efficitur sem elementum. Maecenas egestas erat quam, eu tincidunt urna mattis at. Vestibulum vel sagittis metus.</a:t>
            </a:r>
          </a:p>
          <a:p>
            <a:pPr algn="just" defTabSz="457200">
              <a:spcBef>
                <a:spcPts val="1500"/>
              </a:spcBef>
              <a:defRPr sz="2200">
                <a:latin typeface="Montserrat Regular"/>
                <a:ea typeface="Montserrat Regular"/>
                <a:cs typeface="Montserrat Regular"/>
                <a:sym typeface="Montserrat Regular"/>
              </a:defRPr>
            </a:pPr>
            <a:r>
              <a:t>Suspendisse at nisl nunc. Donec euismod justo a ex laoreet posuere. Nulla augue nisl, mollis vel libero at, tempor convallis ligula. Ut id eleifend ligula. Suspendisse posuere tristique enim id porttitor. Nunc maximus, arcu sit amet interdum viverra, lorem urna mollis justo, quis pulvinar nunc justo eu mi. Suspendisse velit nisl, finibus sed gravida sagittis, pellentesque nec eros. Etiam sollicitudin eleifend nibh, ut condimentum sapien imperdiet sit amet. Etiam dapibus auctor ipsum, quis tempor enim dictum et. Nulla facilisi. Cras quis est cursus magna ultricies blandit. Sed tristique augue ut justo varius, eget vulputate dui auctor. Fusce mattis fringilla nisi ac feugiat. Praesent cursus nibh ut tellus venenatis aliquam.</a:t>
            </a:r>
          </a:p>
        </p:txBody>
      </p:sp>
      <p:sp>
        <p:nvSpPr>
          <p:cNvPr id="170" name="Rectángulo"/>
          <p:cNvSpPr/>
          <p:nvPr/>
        </p:nvSpPr>
        <p:spPr>
          <a:xfrm>
            <a:off x="16742833" y="2163034"/>
            <a:ext cx="7290330" cy="5987390"/>
          </a:xfrm>
          <a:prstGeom prst="rect">
            <a:avLst/>
          </a:pr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1" name="Rectángulo"/>
          <p:cNvSpPr/>
          <p:nvPr/>
        </p:nvSpPr>
        <p:spPr>
          <a:xfrm>
            <a:off x="16742833" y="8263364"/>
            <a:ext cx="3599922" cy="3883326"/>
          </a:xfrm>
          <a:prstGeom prst="rect">
            <a:avLst/>
          </a:pr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2" name="Rectángulo"/>
          <p:cNvSpPr/>
          <p:nvPr/>
        </p:nvSpPr>
        <p:spPr>
          <a:xfrm>
            <a:off x="20442767" y="8263364"/>
            <a:ext cx="3599922" cy="3883326"/>
          </a:xfrm>
          <a:prstGeom prst="rect">
            <a:avLst/>
          </a:pr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3" name="HACER:SER-V1-NARANJA.png" descr="HACER:SER-V1-NARANJA.png"/>
          <p:cNvPicPr>
            <a:picLocks noChangeAspect="1"/>
          </p:cNvPicPr>
          <p:nvPr/>
        </p:nvPicPr>
        <p:blipFill>
          <a:blip r:embed="rId7">
            <a:alphaModFix amt="39783"/>
          </a:blip>
          <a:stretch>
            <a:fillRect/>
          </a:stretch>
        </p:blipFill>
        <p:spPr>
          <a:xfrm>
            <a:off x="20408657" y="66951"/>
            <a:ext cx="3744342" cy="289335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4931029.jpg" descr="4931029.jpg"/>
          <p:cNvPicPr>
            <a:picLocks noChangeAspect="1"/>
          </p:cNvPicPr>
          <p:nvPr/>
        </p:nvPicPr>
        <p:blipFill>
          <a:blip r:embed="rId2">
            <a:alphaModFix amt="22906"/>
          </a:blip>
          <a:stretch>
            <a:fillRect/>
          </a:stretch>
        </p:blipFill>
        <p:spPr>
          <a:xfrm>
            <a:off x="-2669428" y="-1376327"/>
            <a:ext cx="30370265" cy="20246843"/>
          </a:xfrm>
          <a:prstGeom prst="rect">
            <a:avLst/>
          </a:prstGeom>
          <a:ln w="12700">
            <a:miter lim="400000"/>
          </a:ln>
        </p:spPr>
      </p:pic>
      <p:sp>
        <p:nvSpPr>
          <p:cNvPr id="176" name="Figura"/>
          <p:cNvSpPr/>
          <p:nvPr/>
        </p:nvSpPr>
        <p:spPr>
          <a:xfrm>
            <a:off x="333771" y="12668646"/>
            <a:ext cx="23716458" cy="480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336" y="21600"/>
                </a:lnTo>
                <a:lnTo>
                  <a:pt x="17336" y="0"/>
                </a:lnTo>
                <a:lnTo>
                  <a:pt x="0" y="0"/>
                </a:lnTo>
                <a:close/>
                <a:moveTo>
                  <a:pt x="17508" y="0"/>
                </a:moveTo>
                <a:lnTo>
                  <a:pt x="17508" y="21600"/>
                </a:lnTo>
                <a:lnTo>
                  <a:pt x="17945" y="21600"/>
                </a:lnTo>
                <a:lnTo>
                  <a:pt x="17945" y="0"/>
                </a:lnTo>
                <a:lnTo>
                  <a:pt x="17508" y="0"/>
                </a:lnTo>
                <a:close/>
                <a:moveTo>
                  <a:pt x="18117" y="0"/>
                </a:moveTo>
                <a:lnTo>
                  <a:pt x="18117" y="21600"/>
                </a:lnTo>
                <a:lnTo>
                  <a:pt x="18554" y="21600"/>
                </a:lnTo>
                <a:lnTo>
                  <a:pt x="18554" y="0"/>
                </a:lnTo>
                <a:lnTo>
                  <a:pt x="18117" y="0"/>
                </a:lnTo>
                <a:close/>
                <a:moveTo>
                  <a:pt x="18726" y="0"/>
                </a:moveTo>
                <a:lnTo>
                  <a:pt x="18726" y="21600"/>
                </a:lnTo>
                <a:lnTo>
                  <a:pt x="19163" y="21600"/>
                </a:lnTo>
                <a:lnTo>
                  <a:pt x="19163" y="0"/>
                </a:lnTo>
                <a:lnTo>
                  <a:pt x="18726" y="0"/>
                </a:lnTo>
                <a:close/>
                <a:moveTo>
                  <a:pt x="19335" y="0"/>
                </a:moveTo>
                <a:lnTo>
                  <a:pt x="19335" y="21600"/>
                </a:lnTo>
                <a:lnTo>
                  <a:pt x="19772" y="21600"/>
                </a:lnTo>
                <a:lnTo>
                  <a:pt x="19772" y="0"/>
                </a:lnTo>
                <a:lnTo>
                  <a:pt x="19335" y="0"/>
                </a:lnTo>
                <a:close/>
                <a:moveTo>
                  <a:pt x="19945" y="0"/>
                </a:moveTo>
                <a:lnTo>
                  <a:pt x="19945" y="21600"/>
                </a:lnTo>
                <a:lnTo>
                  <a:pt x="20382" y="21600"/>
                </a:lnTo>
                <a:lnTo>
                  <a:pt x="20382" y="0"/>
                </a:lnTo>
                <a:lnTo>
                  <a:pt x="19945" y="0"/>
                </a:lnTo>
                <a:close/>
                <a:moveTo>
                  <a:pt x="20554" y="0"/>
                </a:moveTo>
                <a:lnTo>
                  <a:pt x="20554" y="21600"/>
                </a:lnTo>
                <a:lnTo>
                  <a:pt x="20991" y="21600"/>
                </a:lnTo>
                <a:lnTo>
                  <a:pt x="20991" y="0"/>
                </a:lnTo>
                <a:lnTo>
                  <a:pt x="20554" y="0"/>
                </a:lnTo>
                <a:close/>
                <a:moveTo>
                  <a:pt x="21163" y="0"/>
                </a:moveTo>
                <a:lnTo>
                  <a:pt x="21163" y="21600"/>
                </a:lnTo>
                <a:lnTo>
                  <a:pt x="21600" y="21600"/>
                </a:lnTo>
                <a:lnTo>
                  <a:pt x="21600" y="0"/>
                </a:lnTo>
                <a:lnTo>
                  <a:pt x="21163" y="0"/>
                </a:lnTo>
                <a:close/>
              </a:path>
            </a:pathLst>
          </a:custGeom>
          <a:solidFill>
            <a:srgbClr val="FA85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7" name="LOGOS-08.png" descr="LOGOS-08.png"/>
          <p:cNvPicPr>
            <a:picLocks noChangeAspect="1"/>
          </p:cNvPicPr>
          <p:nvPr/>
        </p:nvPicPr>
        <p:blipFill>
          <a:blip r:embed="rId3"/>
          <a:stretch>
            <a:fillRect/>
          </a:stretch>
        </p:blipFill>
        <p:spPr>
          <a:xfrm>
            <a:off x="20392632" y="-2106277"/>
            <a:ext cx="2099992" cy="1622721"/>
          </a:xfrm>
          <a:prstGeom prst="rect">
            <a:avLst/>
          </a:prstGeom>
          <a:ln w="12700">
            <a:miter lim="400000"/>
          </a:ln>
        </p:spPr>
      </p:pic>
      <p:pic>
        <p:nvPicPr>
          <p:cNvPr id="178" name="LOGOS-05.png" descr="LOGOS-05.png"/>
          <p:cNvPicPr>
            <a:picLocks noChangeAspect="1"/>
          </p:cNvPicPr>
          <p:nvPr/>
        </p:nvPicPr>
        <p:blipFill>
          <a:blip r:embed="rId4"/>
          <a:stretch>
            <a:fillRect/>
          </a:stretch>
        </p:blipFill>
        <p:spPr>
          <a:xfrm>
            <a:off x="14048433" y="-2074256"/>
            <a:ext cx="1598714" cy="1235369"/>
          </a:xfrm>
          <a:prstGeom prst="rect">
            <a:avLst/>
          </a:prstGeom>
          <a:ln w="12700">
            <a:miter lim="400000"/>
          </a:ln>
        </p:spPr>
      </p:pic>
      <p:pic>
        <p:nvPicPr>
          <p:cNvPr id="179" name="LOGOS-02.png" descr="LOGOS-02.png"/>
          <p:cNvPicPr>
            <a:picLocks noChangeAspect="1"/>
          </p:cNvPicPr>
          <p:nvPr/>
        </p:nvPicPr>
        <p:blipFill>
          <a:blip r:embed="rId5"/>
          <a:stretch>
            <a:fillRect/>
          </a:stretch>
        </p:blipFill>
        <p:spPr>
          <a:xfrm>
            <a:off x="18314241" y="-1912601"/>
            <a:ext cx="1598713" cy="1235370"/>
          </a:xfrm>
          <a:prstGeom prst="rect">
            <a:avLst/>
          </a:prstGeom>
          <a:ln w="12700">
            <a:miter lim="400000"/>
          </a:ln>
        </p:spPr>
      </p:pic>
      <p:pic>
        <p:nvPicPr>
          <p:cNvPr id="180" name="FRASERECTOR-NARANJA.png" descr="FRASERECTOR-NARANJA.png"/>
          <p:cNvPicPr>
            <a:picLocks noChangeAspect="1"/>
          </p:cNvPicPr>
          <p:nvPr/>
        </p:nvPicPr>
        <p:blipFill>
          <a:blip r:embed="rId6"/>
          <a:stretch>
            <a:fillRect/>
          </a:stretch>
        </p:blipFill>
        <p:spPr>
          <a:xfrm>
            <a:off x="16556831" y="-2209723"/>
            <a:ext cx="1598713" cy="1235369"/>
          </a:xfrm>
          <a:prstGeom prst="rect">
            <a:avLst/>
          </a:prstGeom>
          <a:ln w="12700">
            <a:miter lim="400000"/>
          </a:ln>
        </p:spPr>
      </p:pic>
      <p:sp>
        <p:nvSpPr>
          <p:cNvPr id="181" name="- Lorem Ipsum"/>
          <p:cNvSpPr txBox="1"/>
          <p:nvPr/>
        </p:nvSpPr>
        <p:spPr>
          <a:xfrm>
            <a:off x="10447083" y="7351713"/>
            <a:ext cx="348983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500">
                <a:latin typeface="Montserrat Bold"/>
                <a:ea typeface="Montserrat Bold"/>
                <a:cs typeface="Montserrat Bold"/>
                <a:sym typeface="Montserrat Bold"/>
              </a:defRPr>
            </a:lvl1pPr>
          </a:lstStyle>
          <a:p>
            <a:r>
              <a:t>- Lorem Ipsum</a:t>
            </a:r>
          </a:p>
        </p:txBody>
      </p:sp>
      <p:sp>
        <p:nvSpPr>
          <p:cNvPr id="182" name="“Suspendisse at nisl nunc. Donec euismod justo a ex laoreet posuere. Nulla augue nisl, mollis vel libero at, tempor convallis ligula. Ut id eleifend ligula. Suspendisse posuere tristique enim id porttitor. Nunc maximus, arcu sit amet interdum”"/>
          <p:cNvSpPr txBox="1"/>
          <p:nvPr/>
        </p:nvSpPr>
        <p:spPr>
          <a:xfrm>
            <a:off x="4508202" y="5716586"/>
            <a:ext cx="15367596" cy="143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1500"/>
              </a:spcBef>
              <a:defRPr sz="2900">
                <a:latin typeface="Montserrat Regular"/>
                <a:ea typeface="Montserrat Regular"/>
                <a:cs typeface="Montserrat Regular"/>
                <a:sym typeface="Montserrat Regular"/>
              </a:defRPr>
            </a:lvl1pPr>
          </a:lstStyle>
          <a:p>
            <a:r>
              <a:t>“Suspendisse at nisl nunc. Donec euismod justo a ex laoreet posuere. Nulla augue nisl, mollis vel libero at, tempor convallis ligula. Ut id eleifend ligula. Suspendisse posuere tristique enim id porttitor. Nunc maximus, arcu sit amet interdum”</a:t>
            </a:r>
          </a:p>
        </p:txBody>
      </p:sp>
      <p:sp>
        <p:nvSpPr>
          <p:cNvPr id="183" name="Rectángulo"/>
          <p:cNvSpPr/>
          <p:nvPr/>
        </p:nvSpPr>
        <p:spPr>
          <a:xfrm>
            <a:off x="340121" y="-1511367"/>
            <a:ext cx="23703758" cy="1008857"/>
          </a:xfrm>
          <a:prstGeom prst="rect">
            <a:avLst/>
          </a:pr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4" name="HACER:SER-V1-NARANJA.png" descr="HACER:SER-V1-NARANJA.png"/>
          <p:cNvPicPr>
            <a:picLocks noChangeAspect="1"/>
          </p:cNvPicPr>
          <p:nvPr/>
        </p:nvPicPr>
        <p:blipFill>
          <a:blip r:embed="rId7">
            <a:alphaModFix amt="39783"/>
          </a:blip>
          <a:stretch>
            <a:fillRect/>
          </a:stretch>
        </p:blipFill>
        <p:spPr>
          <a:xfrm>
            <a:off x="20408656" y="66951"/>
            <a:ext cx="3744343" cy="289335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Figura"/>
          <p:cNvSpPr/>
          <p:nvPr/>
        </p:nvSpPr>
        <p:spPr>
          <a:xfrm>
            <a:off x="333771" y="12668646"/>
            <a:ext cx="23716458" cy="480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336" y="21600"/>
                </a:lnTo>
                <a:lnTo>
                  <a:pt x="17336" y="0"/>
                </a:lnTo>
                <a:lnTo>
                  <a:pt x="0" y="0"/>
                </a:lnTo>
                <a:close/>
                <a:moveTo>
                  <a:pt x="17508" y="0"/>
                </a:moveTo>
                <a:lnTo>
                  <a:pt x="17508" y="21600"/>
                </a:lnTo>
                <a:lnTo>
                  <a:pt x="17945" y="21600"/>
                </a:lnTo>
                <a:lnTo>
                  <a:pt x="17945" y="0"/>
                </a:lnTo>
                <a:lnTo>
                  <a:pt x="17508" y="0"/>
                </a:lnTo>
                <a:close/>
                <a:moveTo>
                  <a:pt x="18117" y="0"/>
                </a:moveTo>
                <a:lnTo>
                  <a:pt x="18117" y="21600"/>
                </a:lnTo>
                <a:lnTo>
                  <a:pt x="18554" y="21600"/>
                </a:lnTo>
                <a:lnTo>
                  <a:pt x="18554" y="0"/>
                </a:lnTo>
                <a:lnTo>
                  <a:pt x="18117" y="0"/>
                </a:lnTo>
                <a:close/>
                <a:moveTo>
                  <a:pt x="18726" y="0"/>
                </a:moveTo>
                <a:lnTo>
                  <a:pt x="18726" y="21600"/>
                </a:lnTo>
                <a:lnTo>
                  <a:pt x="19163" y="21600"/>
                </a:lnTo>
                <a:lnTo>
                  <a:pt x="19163" y="0"/>
                </a:lnTo>
                <a:lnTo>
                  <a:pt x="18726" y="0"/>
                </a:lnTo>
                <a:close/>
                <a:moveTo>
                  <a:pt x="19335" y="0"/>
                </a:moveTo>
                <a:lnTo>
                  <a:pt x="19335" y="21600"/>
                </a:lnTo>
                <a:lnTo>
                  <a:pt x="19772" y="21600"/>
                </a:lnTo>
                <a:lnTo>
                  <a:pt x="19772" y="0"/>
                </a:lnTo>
                <a:lnTo>
                  <a:pt x="19335" y="0"/>
                </a:lnTo>
                <a:close/>
                <a:moveTo>
                  <a:pt x="19945" y="0"/>
                </a:moveTo>
                <a:lnTo>
                  <a:pt x="19945" y="21600"/>
                </a:lnTo>
                <a:lnTo>
                  <a:pt x="20382" y="21600"/>
                </a:lnTo>
                <a:lnTo>
                  <a:pt x="20382" y="0"/>
                </a:lnTo>
                <a:lnTo>
                  <a:pt x="19945" y="0"/>
                </a:lnTo>
                <a:close/>
                <a:moveTo>
                  <a:pt x="20554" y="0"/>
                </a:moveTo>
                <a:lnTo>
                  <a:pt x="20554" y="21600"/>
                </a:lnTo>
                <a:lnTo>
                  <a:pt x="20991" y="21600"/>
                </a:lnTo>
                <a:lnTo>
                  <a:pt x="20991" y="0"/>
                </a:lnTo>
                <a:lnTo>
                  <a:pt x="20554" y="0"/>
                </a:lnTo>
                <a:close/>
                <a:moveTo>
                  <a:pt x="21163" y="0"/>
                </a:moveTo>
                <a:lnTo>
                  <a:pt x="21163" y="21600"/>
                </a:lnTo>
                <a:lnTo>
                  <a:pt x="21600" y="21600"/>
                </a:lnTo>
                <a:lnTo>
                  <a:pt x="21600" y="0"/>
                </a:lnTo>
                <a:lnTo>
                  <a:pt x="21163" y="0"/>
                </a:lnTo>
                <a:close/>
              </a:path>
            </a:pathLst>
          </a:custGeom>
          <a:solidFill>
            <a:srgbClr val="FA85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7" name="Suspendisse at nisl nunc. Donec euismod justo a ex laoreet posuere. Nulla augue nisl, mollis vel libero at, tempor convallis ligula. Ut id eleifend ligula. Suspendisse posuere tristique enim id porttitor. Nunc maximus, arcu sit amet interdum."/>
          <p:cNvSpPr txBox="1"/>
          <p:nvPr/>
        </p:nvSpPr>
        <p:spPr>
          <a:xfrm>
            <a:off x="16355781" y="10759843"/>
            <a:ext cx="6931687"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spcBef>
                <a:spcPts val="1500"/>
              </a:spcBef>
              <a:defRPr sz="1700">
                <a:latin typeface="Montserrat Regular"/>
                <a:ea typeface="Montserrat Regular"/>
                <a:cs typeface="Montserrat Regular"/>
                <a:sym typeface="Montserrat Regular"/>
              </a:defRPr>
            </a:lvl1pPr>
          </a:lstStyle>
          <a:p>
            <a:r>
              <a:t>Suspendisse at nisl nunc. Donec euismod justo a ex laoreet posuere. Nulla augue nisl, mollis vel libero at, tempor convallis ligula. Ut id eleifend ligula. Suspendisse posuere tristique enim id porttitor. Nunc maximus, arcu sit amet interdum.</a:t>
            </a:r>
          </a:p>
        </p:txBody>
      </p:sp>
      <p:pic>
        <p:nvPicPr>
          <p:cNvPr id="188" name="HACER:SER-V1-NARANJA.png" descr="HACER:SER-V1-NARANJA.png"/>
          <p:cNvPicPr>
            <a:picLocks noChangeAspect="1"/>
          </p:cNvPicPr>
          <p:nvPr/>
        </p:nvPicPr>
        <p:blipFill>
          <a:blip r:embed="rId2">
            <a:alphaModFix amt="39783"/>
          </a:blip>
          <a:stretch>
            <a:fillRect/>
          </a:stretch>
        </p:blipFill>
        <p:spPr>
          <a:xfrm>
            <a:off x="20408656" y="66951"/>
            <a:ext cx="3744343" cy="2893356"/>
          </a:xfrm>
          <a:prstGeom prst="rect">
            <a:avLst/>
          </a:prstGeom>
          <a:ln w="12700">
            <a:miter lim="400000"/>
          </a:ln>
        </p:spPr>
      </p:pic>
      <p:sp>
        <p:nvSpPr>
          <p:cNvPr id="189" name="Rectángulo"/>
          <p:cNvSpPr/>
          <p:nvPr/>
        </p:nvSpPr>
        <p:spPr>
          <a:xfrm>
            <a:off x="372533" y="696713"/>
            <a:ext cx="15467079" cy="11253194"/>
          </a:xfrm>
          <a:prstGeom prst="rect">
            <a:avLst/>
          </a:pr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 Lorem Ipsum"/>
          <p:cNvSpPr txBox="1"/>
          <p:nvPr/>
        </p:nvSpPr>
        <p:spPr>
          <a:xfrm>
            <a:off x="16441483" y="9942513"/>
            <a:ext cx="348983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500">
                <a:latin typeface="Montserrat Bold"/>
                <a:ea typeface="Montserrat Bold"/>
                <a:cs typeface="Montserrat Bold"/>
                <a:sym typeface="Montserrat Bold"/>
              </a:defRPr>
            </a:lvl1pPr>
          </a:lstStyle>
          <a:p>
            <a:r>
              <a:t>- Lorem Ipsum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4931029.jpg" descr="4931029.jpg"/>
          <p:cNvPicPr>
            <a:picLocks noChangeAspect="1"/>
          </p:cNvPicPr>
          <p:nvPr/>
        </p:nvPicPr>
        <p:blipFill>
          <a:blip r:embed="rId2">
            <a:alphaModFix amt="22906"/>
          </a:blip>
          <a:stretch>
            <a:fillRect/>
          </a:stretch>
        </p:blipFill>
        <p:spPr>
          <a:xfrm>
            <a:off x="-2690693" y="-1355062"/>
            <a:ext cx="30370265" cy="20246843"/>
          </a:xfrm>
          <a:prstGeom prst="rect">
            <a:avLst/>
          </a:prstGeom>
          <a:ln w="12700">
            <a:miter lim="400000"/>
          </a:ln>
        </p:spPr>
      </p:pic>
      <p:sp>
        <p:nvSpPr>
          <p:cNvPr id="193" name="Figura"/>
          <p:cNvSpPr/>
          <p:nvPr/>
        </p:nvSpPr>
        <p:spPr>
          <a:xfrm>
            <a:off x="333771" y="12668646"/>
            <a:ext cx="23716458" cy="480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336" y="21600"/>
                </a:lnTo>
                <a:lnTo>
                  <a:pt x="17336" y="0"/>
                </a:lnTo>
                <a:lnTo>
                  <a:pt x="0" y="0"/>
                </a:lnTo>
                <a:close/>
                <a:moveTo>
                  <a:pt x="17508" y="0"/>
                </a:moveTo>
                <a:lnTo>
                  <a:pt x="17508" y="21600"/>
                </a:lnTo>
                <a:lnTo>
                  <a:pt x="17945" y="21600"/>
                </a:lnTo>
                <a:lnTo>
                  <a:pt x="17945" y="0"/>
                </a:lnTo>
                <a:lnTo>
                  <a:pt x="17508" y="0"/>
                </a:lnTo>
                <a:close/>
                <a:moveTo>
                  <a:pt x="18117" y="0"/>
                </a:moveTo>
                <a:lnTo>
                  <a:pt x="18117" y="21600"/>
                </a:lnTo>
                <a:lnTo>
                  <a:pt x="18554" y="21600"/>
                </a:lnTo>
                <a:lnTo>
                  <a:pt x="18554" y="0"/>
                </a:lnTo>
                <a:lnTo>
                  <a:pt x="18117" y="0"/>
                </a:lnTo>
                <a:close/>
                <a:moveTo>
                  <a:pt x="18726" y="0"/>
                </a:moveTo>
                <a:lnTo>
                  <a:pt x="18726" y="21600"/>
                </a:lnTo>
                <a:lnTo>
                  <a:pt x="19163" y="21600"/>
                </a:lnTo>
                <a:lnTo>
                  <a:pt x="19163" y="0"/>
                </a:lnTo>
                <a:lnTo>
                  <a:pt x="18726" y="0"/>
                </a:lnTo>
                <a:close/>
                <a:moveTo>
                  <a:pt x="19335" y="0"/>
                </a:moveTo>
                <a:lnTo>
                  <a:pt x="19335" y="21600"/>
                </a:lnTo>
                <a:lnTo>
                  <a:pt x="19772" y="21600"/>
                </a:lnTo>
                <a:lnTo>
                  <a:pt x="19772" y="0"/>
                </a:lnTo>
                <a:lnTo>
                  <a:pt x="19335" y="0"/>
                </a:lnTo>
                <a:close/>
                <a:moveTo>
                  <a:pt x="19945" y="0"/>
                </a:moveTo>
                <a:lnTo>
                  <a:pt x="19945" y="21600"/>
                </a:lnTo>
                <a:lnTo>
                  <a:pt x="20382" y="21600"/>
                </a:lnTo>
                <a:lnTo>
                  <a:pt x="20382" y="0"/>
                </a:lnTo>
                <a:lnTo>
                  <a:pt x="19945" y="0"/>
                </a:lnTo>
                <a:close/>
                <a:moveTo>
                  <a:pt x="20554" y="0"/>
                </a:moveTo>
                <a:lnTo>
                  <a:pt x="20554" y="21600"/>
                </a:lnTo>
                <a:lnTo>
                  <a:pt x="20991" y="21600"/>
                </a:lnTo>
                <a:lnTo>
                  <a:pt x="20991" y="0"/>
                </a:lnTo>
                <a:lnTo>
                  <a:pt x="20554" y="0"/>
                </a:lnTo>
                <a:close/>
                <a:moveTo>
                  <a:pt x="21163" y="0"/>
                </a:moveTo>
                <a:lnTo>
                  <a:pt x="21163" y="21600"/>
                </a:lnTo>
                <a:lnTo>
                  <a:pt x="21600" y="21600"/>
                </a:lnTo>
                <a:lnTo>
                  <a:pt x="21600" y="0"/>
                </a:lnTo>
                <a:lnTo>
                  <a:pt x="21163" y="0"/>
                </a:lnTo>
                <a:close/>
              </a:path>
            </a:pathLst>
          </a:custGeom>
          <a:solidFill>
            <a:srgbClr val="FA85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4" name="HACER:SER-V1-NARANJA.png" descr="HACER:SER-V1-NARANJA.png"/>
          <p:cNvPicPr>
            <a:picLocks noChangeAspect="1"/>
          </p:cNvPicPr>
          <p:nvPr/>
        </p:nvPicPr>
        <p:blipFill>
          <a:blip r:embed="rId3"/>
          <a:srcRect l="5034" t="36751" r="5034" b="36751"/>
          <a:stretch>
            <a:fillRect/>
          </a:stretch>
        </p:blipFill>
        <p:spPr>
          <a:xfrm>
            <a:off x="6734029" y="5541565"/>
            <a:ext cx="11563382" cy="2632720"/>
          </a:xfrm>
          <a:prstGeom prst="rect">
            <a:avLst/>
          </a:prstGeom>
          <a:ln w="12700">
            <a:miter lim="400000"/>
          </a:ln>
        </p:spPr>
      </p:pic>
      <p:pic>
        <p:nvPicPr>
          <p:cNvPr id="2" name="LOGOS-05.png" descr="LOGOS-05.png">
            <a:extLst>
              <a:ext uri="{FF2B5EF4-FFF2-40B4-BE49-F238E27FC236}">
                <a16:creationId xmlns:a16="http://schemas.microsoft.com/office/drawing/2014/main" id="{5D13074F-BA58-3575-AB97-34BA9574C24D}"/>
              </a:ext>
            </a:extLst>
          </p:cNvPr>
          <p:cNvPicPr>
            <a:picLocks noChangeAspect="1"/>
          </p:cNvPicPr>
          <p:nvPr/>
        </p:nvPicPr>
        <p:blipFill>
          <a:blip r:embed="rId4"/>
          <a:stretch>
            <a:fillRect/>
          </a:stretch>
        </p:blipFill>
        <p:spPr>
          <a:xfrm>
            <a:off x="1008054" y="229459"/>
            <a:ext cx="3347809" cy="2586944"/>
          </a:xfrm>
          <a:prstGeom prst="rect">
            <a:avLst/>
          </a:prstGeom>
          <a:ln w="12700">
            <a:miter lim="400000"/>
          </a:ln>
        </p:spPr>
      </p:pic>
      <p:pic>
        <p:nvPicPr>
          <p:cNvPr id="3" name="LOGOS-02.png" descr="LOGOS-02.png">
            <a:extLst>
              <a:ext uri="{FF2B5EF4-FFF2-40B4-BE49-F238E27FC236}">
                <a16:creationId xmlns:a16="http://schemas.microsoft.com/office/drawing/2014/main" id="{8C1A78E3-8A21-2292-8769-559A1078B151}"/>
              </a:ext>
            </a:extLst>
          </p:cNvPr>
          <p:cNvPicPr>
            <a:picLocks noChangeAspect="1"/>
          </p:cNvPicPr>
          <p:nvPr/>
        </p:nvPicPr>
        <p:blipFill>
          <a:blip r:embed="rId5"/>
          <a:stretch>
            <a:fillRect/>
          </a:stretch>
        </p:blipFill>
        <p:spPr>
          <a:xfrm>
            <a:off x="4384931" y="229459"/>
            <a:ext cx="3347809" cy="2586944"/>
          </a:xfrm>
          <a:prstGeom prst="rect">
            <a:avLst/>
          </a:prstGeom>
          <a:ln w="12700">
            <a:miter lim="400000"/>
          </a:ln>
        </p:spPr>
      </p:pic>
      <p:pic>
        <p:nvPicPr>
          <p:cNvPr id="4" name="FRASERECTOR-NARANJA.png" descr="FRASERECTOR-NARANJA.png">
            <a:extLst>
              <a:ext uri="{FF2B5EF4-FFF2-40B4-BE49-F238E27FC236}">
                <a16:creationId xmlns:a16="http://schemas.microsoft.com/office/drawing/2014/main" id="{00AAED56-623A-E717-A437-D7C772C4FF89}"/>
              </a:ext>
            </a:extLst>
          </p:cNvPr>
          <p:cNvPicPr>
            <a:picLocks noChangeAspect="1"/>
          </p:cNvPicPr>
          <p:nvPr/>
        </p:nvPicPr>
        <p:blipFill>
          <a:blip r:embed="rId6"/>
          <a:stretch>
            <a:fillRect/>
          </a:stretch>
        </p:blipFill>
        <p:spPr>
          <a:xfrm>
            <a:off x="17622558" y="506837"/>
            <a:ext cx="2628438" cy="2031066"/>
          </a:xfrm>
          <a:prstGeom prst="rect">
            <a:avLst/>
          </a:prstGeom>
          <a:ln w="12700">
            <a:miter lim="400000"/>
          </a:ln>
        </p:spPr>
      </p:pic>
      <p:pic>
        <p:nvPicPr>
          <p:cNvPr id="5" name="Imagen 4">
            <a:extLst>
              <a:ext uri="{FF2B5EF4-FFF2-40B4-BE49-F238E27FC236}">
                <a16:creationId xmlns:a16="http://schemas.microsoft.com/office/drawing/2014/main" id="{1C0124BC-3AAC-03FE-32F3-1AD1B7212776}"/>
              </a:ext>
            </a:extLst>
          </p:cNvPr>
          <p:cNvPicPr>
            <a:picLocks noChangeAspect="1"/>
          </p:cNvPicPr>
          <p:nvPr/>
        </p:nvPicPr>
        <p:blipFill>
          <a:blip r:embed="rId7"/>
          <a:stretch>
            <a:fillRect/>
          </a:stretch>
        </p:blipFill>
        <p:spPr>
          <a:xfrm>
            <a:off x="20623295" y="1020720"/>
            <a:ext cx="2540000" cy="1003300"/>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Macintosh PowerPoint</Application>
  <PresentationFormat>Personalizado</PresentationFormat>
  <Paragraphs>11</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Helvetica Neue</vt:lpstr>
      <vt:lpstr>Helvetica Neue Medium</vt:lpstr>
      <vt:lpstr>21_BasicWhite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MAYELA MARICELA VILLAGRAN LOA</cp:lastModifiedBy>
  <cp:revision>1</cp:revision>
  <dcterms:modified xsi:type="dcterms:W3CDTF">2025-01-16T15:23:12Z</dcterms:modified>
</cp:coreProperties>
</file>