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10058400" cx="15544800"/>
  <p:notesSz cx="6858000" cy="9144000"/>
  <p:embeddedFontLst>
    <p:embeddedFont>
      <p:font typeface="Arial Black"/>
      <p:regular r:id="rId9"/>
    </p:embeddedFon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4900">
          <p15:clr>
            <a:srgbClr val="A4A3A4"/>
          </p15:clr>
        </p15:guide>
        <p15:guide id="3" pos="292">
          <p15:clr>
            <a:srgbClr val="A4A3A4"/>
          </p15:clr>
        </p15:guide>
        <p15:guide id="4" pos="9510">
          <p15:clr>
            <a:srgbClr val="A4A3A4"/>
          </p15:clr>
        </p15:guide>
        <p15:guide id="5" orient="horz" pos="288">
          <p15:clr>
            <a:srgbClr val="A4A3A4"/>
          </p15:clr>
        </p15:guide>
        <p15:guide id="6" orient="horz" pos="6074">
          <p15:clr>
            <a:srgbClr val="A4A3A4"/>
          </p15:clr>
        </p15:guide>
      </p15:sldGuideLst>
    </p:ext>
    <p:ext uri="GoogleSlidesCustomDataVersion2">
      <go:slidesCustomData xmlns:go="http://customooxmlschemas.google.com/" r:id="rId14" roundtripDataSignature="AMtx7mgBKH7PIaIFUGpdHtHU6NaLZ7Nl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4900"/>
        <p:guide pos="292"/>
        <p:guide pos="9510"/>
        <p:guide pos="288" orient="horz"/>
        <p:guide pos="607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ArialBlack-regular.fntdata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73864" y="685800"/>
            <a:ext cx="4710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779463" y="685800"/>
            <a:ext cx="5299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:notes"/>
          <p:cNvSpPr/>
          <p:nvPr>
            <p:ph idx="2" type="sldImg"/>
          </p:nvPr>
        </p:nvSpPr>
        <p:spPr>
          <a:xfrm>
            <a:off x="779463" y="685800"/>
            <a:ext cx="5299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c0339957c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g2c0339957c7_0_0:notes"/>
          <p:cNvSpPr/>
          <p:nvPr>
            <p:ph idx="2" type="sldImg"/>
          </p:nvPr>
        </p:nvSpPr>
        <p:spPr>
          <a:xfrm>
            <a:off x="779463" y="685800"/>
            <a:ext cx="529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1165860" y="1646134"/>
            <a:ext cx="13213200" cy="3501900"/>
          </a:xfrm>
          <a:prstGeom prst="rect">
            <a:avLst/>
          </a:prstGeom>
          <a:noFill/>
          <a:ln>
            <a:noFill/>
          </a:ln>
        </p:spPr>
        <p:txBody>
          <a:bodyPr anchorCtr="0" anchor="b" bIns="32575" lIns="65150" spcFirstLastPara="1" rIns="65150" wrap="square" tIns="325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1943100" y="5282994"/>
            <a:ext cx="11658600" cy="24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normAutofit/>
          </a:bodyPr>
          <a:lstStyle>
            <a:lvl1pPr lvl="0" algn="ctr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2pPr>
            <a:lvl3pPr lvl="2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3pPr>
            <a:lvl4pPr lvl="3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4pPr>
            <a:lvl5pPr lvl="4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5pPr>
            <a:lvl6pPr lvl="5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6pPr>
            <a:lvl7pPr lvl="6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7pPr>
            <a:lvl8pPr lvl="7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8pPr>
            <a:lvl9pPr lvl="8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4581495" y="-835114"/>
            <a:ext cx="6381900" cy="1340730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indent="-31115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indent="-31115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indent="-31115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indent="-31115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indent="-31115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8538196" y="3121517"/>
            <a:ext cx="8523900" cy="335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37338" y="-133183"/>
            <a:ext cx="8523900" cy="986130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indent="-31115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indent="-31115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indent="-31115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indent="-31115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indent="-31115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1068705" y="2677586"/>
            <a:ext cx="13407300" cy="63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indent="-31115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indent="-31115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indent="-31115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indent="-31115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indent="-31115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1060610" y="2507620"/>
            <a:ext cx="13407300" cy="41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32575" lIns="65150" spcFirstLastPara="1" rIns="65150" wrap="square" tIns="325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1060610" y="6731220"/>
            <a:ext cx="13407300" cy="22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000"/>
              <a:buNone/>
              <a:defRPr sz="3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1068705" y="2677586"/>
            <a:ext cx="6606600" cy="63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indent="-31115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indent="-31115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indent="-31115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indent="-31115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indent="-31115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7869555" y="2677586"/>
            <a:ext cx="6606600" cy="63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indent="-31115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indent="-31115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indent="-31115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indent="-31115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indent="-31115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1070730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1070731" y="2465708"/>
            <a:ext cx="6576300" cy="1208400"/>
          </a:xfrm>
          <a:prstGeom prst="rect">
            <a:avLst/>
          </a:prstGeom>
          <a:noFill/>
          <a:ln>
            <a:noFill/>
          </a:ln>
        </p:spPr>
        <p:txBody>
          <a:bodyPr anchorCtr="0" anchor="b" bIns="32575" lIns="65150" spcFirstLastPara="1" rIns="65150" wrap="square" tIns="325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1pPr>
            <a:lvl2pPr indent="-2286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2pPr>
            <a:lvl3pPr indent="-2286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3pPr>
            <a:lvl4pPr indent="-2286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22860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6pPr>
            <a:lvl7pPr indent="-22860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7pPr>
            <a:lvl8pPr indent="-22860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8pPr>
            <a:lvl9pPr indent="-22860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1070731" y="3674113"/>
            <a:ext cx="6576300" cy="540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indent="-31115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indent="-31115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indent="-31115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indent="-31115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indent="-31115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7869556" y="2465708"/>
            <a:ext cx="6608700" cy="1208400"/>
          </a:xfrm>
          <a:prstGeom prst="rect">
            <a:avLst/>
          </a:prstGeom>
          <a:noFill/>
          <a:ln>
            <a:noFill/>
          </a:ln>
        </p:spPr>
        <p:txBody>
          <a:bodyPr anchorCtr="0" anchor="b" bIns="32575" lIns="65150" spcFirstLastPara="1" rIns="65150" wrap="square" tIns="325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1pPr>
            <a:lvl2pPr indent="-2286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2pPr>
            <a:lvl3pPr indent="-2286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3pPr>
            <a:lvl4pPr indent="-2286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22860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6pPr>
            <a:lvl7pPr indent="-22860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7pPr>
            <a:lvl8pPr indent="-22860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8pPr>
            <a:lvl9pPr indent="-22860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7869556" y="3674113"/>
            <a:ext cx="6608700" cy="540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indent="-31115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indent="-31115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indent="-31115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indent="-31115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indent="-31115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1070730" y="670560"/>
            <a:ext cx="5013600" cy="2346900"/>
          </a:xfrm>
          <a:prstGeom prst="rect">
            <a:avLst/>
          </a:prstGeom>
          <a:noFill/>
          <a:ln>
            <a:noFill/>
          </a:ln>
        </p:spPr>
        <p:txBody>
          <a:bodyPr anchorCtr="0" anchor="b" bIns="32575" lIns="65150" spcFirstLastPara="1" rIns="65150" wrap="square" tIns="325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6608564" y="1448227"/>
            <a:ext cx="7869600" cy="71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1pPr>
            <a:lvl2pPr indent="-4953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indent="-4572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indent="-4191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indent="-4191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indent="-41910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indent="-41910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indent="-41910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indent="-41910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1070730" y="3017523"/>
            <a:ext cx="5013600" cy="559020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indent="-2286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1070730" y="670560"/>
            <a:ext cx="5013600" cy="2346900"/>
          </a:xfrm>
          <a:prstGeom prst="rect">
            <a:avLst/>
          </a:prstGeom>
          <a:noFill/>
          <a:ln>
            <a:noFill/>
          </a:ln>
        </p:spPr>
        <p:txBody>
          <a:bodyPr anchorCtr="0" anchor="b" bIns="32575" lIns="65150" spcFirstLastPara="1" rIns="65150" wrap="square" tIns="325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6608564" y="1448227"/>
            <a:ext cx="7869600" cy="71481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1070730" y="3017523"/>
            <a:ext cx="5013600" cy="559020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indent="-2286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1068705" y="2677586"/>
            <a:ext cx="13407300" cy="63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normAutofit/>
          </a:bodyPr>
          <a:lstStyle>
            <a:lvl1pPr indent="-495300" lvl="0" marL="457200" marR="0" rtl="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  <a:defRPr b="0" i="0" sz="4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57200" lvl="1" marL="914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9100" lvl="2" marL="1371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00050" lvl="3" marL="1828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00050" lvl="4" marL="22860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00050" lvl="5" marL="2743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00050" lvl="6" marL="3200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00050" lvl="7" marL="3657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00050" lvl="8" marL="4114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575" lIns="65150" spcFirstLastPara="1" rIns="65150" wrap="square" tIns="325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439767" y="352919"/>
            <a:ext cx="2785500" cy="11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s-MX" sz="2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 / Nombre del Proyecto</a:t>
            </a:r>
            <a:endParaRPr b="1" i="0" sz="20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MX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Tema del proyecto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463550" y="1680835"/>
            <a:ext cx="3600000" cy="6520800"/>
          </a:xfrm>
          <a:prstGeom prst="rect">
            <a:avLst/>
          </a:prstGeom>
          <a:noFill/>
          <a:ln cap="flat" cmpd="sng" w="12700">
            <a:solidFill>
              <a:srgbClr val="BFBFBF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32575" lIns="65150" spcFirstLastPara="1" rIns="65150" wrap="square" tIns="32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525544" y="1680835"/>
            <a:ext cx="3538006" cy="28123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s-MX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escrita necesaria</a:t>
            </a:r>
            <a:endParaRPr b="0" i="0" sz="1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4297028" y="457199"/>
            <a:ext cx="10800000" cy="7730571"/>
          </a:xfrm>
          <a:prstGeom prst="rect">
            <a:avLst/>
          </a:prstGeom>
          <a:noFill/>
          <a:ln cap="flat" cmpd="sng" w="12700">
            <a:solidFill>
              <a:srgbClr val="BFBFBF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32575" lIns="65150" spcFirstLastPara="1" rIns="65150" wrap="square" tIns="32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4297028" y="457200"/>
            <a:ext cx="3881772" cy="28123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s-MX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gráfica necesaria</a:t>
            </a:r>
            <a:endParaRPr b="0" i="0" sz="1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89" name="Google Shape;89;p1"/>
          <p:cNvGrpSpPr/>
          <p:nvPr/>
        </p:nvGrpSpPr>
        <p:grpSpPr>
          <a:xfrm>
            <a:off x="463550" y="8239026"/>
            <a:ext cx="14633478" cy="1403352"/>
            <a:chOff x="463550" y="8239026"/>
            <a:chExt cx="14633478" cy="1403352"/>
          </a:xfrm>
        </p:grpSpPr>
        <p:pic>
          <p:nvPicPr>
            <p:cNvPr id="90" name="Google Shape;90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3550" y="8239026"/>
              <a:ext cx="14633478" cy="13716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1" name="Google Shape;91;p1"/>
            <p:cNvSpPr txBox="1"/>
            <p:nvPr/>
          </p:nvSpPr>
          <p:spPr>
            <a:xfrm>
              <a:off x="1824038" y="8666407"/>
              <a:ext cx="1790516" cy="4660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2575" lIns="65150" spcFirstLastPara="1" rIns="65150" wrap="square" tIns="325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Arial"/>
                <a:buNone/>
              </a:pPr>
              <a:r>
                <a:rPr b="1" i="0" lang="es-MX" sz="2600" u="none" cap="none" strike="noStrik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Repentina </a:t>
              </a:r>
              <a:endPara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1824038" y="9110696"/>
              <a:ext cx="1661402" cy="5316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5150" lIns="65150" spcFirstLastPara="1" rIns="65150" wrap="square" tIns="6515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/>
                <a:buNone/>
              </a:pPr>
              <a:r>
                <a:rPr b="0" i="0" lang="es-MX" sz="2600" u="none" cap="none" strike="noStrik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Lámina 1</a:t>
              </a:r>
              <a:endParaRPr b="0" i="0" sz="29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3" name="Google Shape;93;p1"/>
            <p:cNvSpPr txBox="1"/>
            <p:nvPr/>
          </p:nvSpPr>
          <p:spPr>
            <a:xfrm>
              <a:off x="463550" y="8407027"/>
              <a:ext cx="1360488" cy="10337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2575" lIns="65150" spcFirstLastPara="1" rIns="65150" wrap="square" tIns="32575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300"/>
                <a:buFont typeface="Arial"/>
                <a:buNone/>
              </a:pPr>
              <a:r>
                <a:rPr b="1" i="0" lang="es-MX" sz="6300" u="none" cap="none" strike="noStrike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10</a:t>
              </a:r>
              <a:endParaRPr b="1" i="0" sz="63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  <p:sp>
          <p:nvSpPr>
            <p:cNvPr id="94" name="Google Shape;94;p1"/>
            <p:cNvSpPr txBox="1"/>
            <p:nvPr/>
          </p:nvSpPr>
          <p:spPr>
            <a:xfrm>
              <a:off x="11457526" y="8358630"/>
              <a:ext cx="3639502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s-MX" sz="1400" u="none" cap="none" strike="noStrik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Matrícula:____________________________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/>
          <p:nvPr/>
        </p:nvSpPr>
        <p:spPr>
          <a:xfrm>
            <a:off x="439767" y="352919"/>
            <a:ext cx="2785500" cy="11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s-MX" sz="2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 / Nombre del Proyecto</a:t>
            </a:r>
            <a:endParaRPr b="1" i="0" sz="20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MX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Tema del proyecto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463550" y="1680835"/>
            <a:ext cx="3600000" cy="6520800"/>
          </a:xfrm>
          <a:prstGeom prst="rect">
            <a:avLst/>
          </a:prstGeom>
          <a:noFill/>
          <a:ln cap="flat" cmpd="sng" w="12700">
            <a:solidFill>
              <a:srgbClr val="BFBFBF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32575" lIns="65150" spcFirstLastPara="1" rIns="65150" wrap="square" tIns="32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525544" y="1680835"/>
            <a:ext cx="3538006" cy="28123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s-MX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escrita necesaria</a:t>
            </a:r>
            <a:endParaRPr b="0" i="0" sz="1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4297028" y="457199"/>
            <a:ext cx="10800000" cy="7730571"/>
          </a:xfrm>
          <a:prstGeom prst="rect">
            <a:avLst/>
          </a:prstGeom>
          <a:noFill/>
          <a:ln cap="flat" cmpd="sng" w="12700">
            <a:solidFill>
              <a:srgbClr val="BFBFBF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32575" lIns="65150" spcFirstLastPara="1" rIns="65150" wrap="square" tIns="32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4297028" y="457200"/>
            <a:ext cx="3881772" cy="28123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s-MX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gráfica necesaria</a:t>
            </a:r>
            <a:endParaRPr b="0" i="0" sz="1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04" name="Google Shape;104;p2"/>
          <p:cNvGrpSpPr/>
          <p:nvPr/>
        </p:nvGrpSpPr>
        <p:grpSpPr>
          <a:xfrm>
            <a:off x="463550" y="8239026"/>
            <a:ext cx="14633478" cy="1403352"/>
            <a:chOff x="463550" y="8239026"/>
            <a:chExt cx="14633478" cy="1403352"/>
          </a:xfrm>
        </p:grpSpPr>
        <p:pic>
          <p:nvPicPr>
            <p:cNvPr id="105" name="Google Shape;105;p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3550" y="8239026"/>
              <a:ext cx="14633478" cy="13716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6" name="Google Shape;106;p2"/>
            <p:cNvSpPr txBox="1"/>
            <p:nvPr/>
          </p:nvSpPr>
          <p:spPr>
            <a:xfrm>
              <a:off x="1824038" y="8666407"/>
              <a:ext cx="1790516" cy="4660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2575" lIns="65150" spcFirstLastPara="1" rIns="65150" wrap="square" tIns="325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Arial"/>
                <a:buNone/>
              </a:pPr>
              <a:r>
                <a:rPr b="1" i="0" lang="es-MX" sz="2600" u="none" cap="none" strike="noStrik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Repentina </a:t>
              </a:r>
              <a:endPara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7" name="Google Shape;107;p2"/>
            <p:cNvSpPr txBox="1"/>
            <p:nvPr/>
          </p:nvSpPr>
          <p:spPr>
            <a:xfrm>
              <a:off x="1824038" y="9110696"/>
              <a:ext cx="1661402" cy="5316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5150" lIns="65150" spcFirstLastPara="1" rIns="65150" wrap="square" tIns="6515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/>
                <a:buNone/>
              </a:pPr>
              <a:r>
                <a:rPr b="0" i="0" lang="es-MX" sz="2600" u="none" cap="none" strike="noStrik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Lámina 2</a:t>
              </a:r>
              <a:endParaRPr b="0" i="0" sz="29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8" name="Google Shape;108;p2"/>
            <p:cNvSpPr txBox="1"/>
            <p:nvPr/>
          </p:nvSpPr>
          <p:spPr>
            <a:xfrm>
              <a:off x="463550" y="8407027"/>
              <a:ext cx="1360488" cy="10337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2575" lIns="65150" spcFirstLastPara="1" rIns="65150" wrap="square" tIns="32575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300"/>
                <a:buFont typeface="Arial"/>
                <a:buNone/>
              </a:pPr>
              <a:r>
                <a:rPr b="1" i="0" lang="es-MX" sz="6300" u="none" cap="none" strike="noStrike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10</a:t>
              </a:r>
              <a:endParaRPr b="1" i="0" sz="63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  <p:sp>
          <p:nvSpPr>
            <p:cNvPr id="109" name="Google Shape;109;p2"/>
            <p:cNvSpPr txBox="1"/>
            <p:nvPr/>
          </p:nvSpPr>
          <p:spPr>
            <a:xfrm>
              <a:off x="11457526" y="8358630"/>
              <a:ext cx="3639502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s-MX" sz="1400" u="none" cap="none" strike="noStrik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Matrícula:____________________________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c0339957c7_0_0"/>
          <p:cNvSpPr txBox="1"/>
          <p:nvPr/>
        </p:nvSpPr>
        <p:spPr>
          <a:xfrm>
            <a:off x="439767" y="352919"/>
            <a:ext cx="2785500" cy="11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s-MX" sz="2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 / Nombre del Proyecto</a:t>
            </a:r>
            <a:endParaRPr b="1" i="0" sz="20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MX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Tema del proyecto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g2c0339957c7_0_0"/>
          <p:cNvSpPr/>
          <p:nvPr/>
        </p:nvSpPr>
        <p:spPr>
          <a:xfrm>
            <a:off x="463550" y="1680835"/>
            <a:ext cx="3600000" cy="6520800"/>
          </a:xfrm>
          <a:prstGeom prst="rect">
            <a:avLst/>
          </a:prstGeom>
          <a:noFill/>
          <a:ln cap="flat" cmpd="sng" w="12700">
            <a:solidFill>
              <a:srgbClr val="BFBFBF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32575" lIns="65150" spcFirstLastPara="1" rIns="65150" wrap="square" tIns="32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g2c0339957c7_0_0"/>
          <p:cNvSpPr txBox="1"/>
          <p:nvPr/>
        </p:nvSpPr>
        <p:spPr>
          <a:xfrm>
            <a:off x="525544" y="1680835"/>
            <a:ext cx="3537900" cy="2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s-MX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escrita necesaria</a:t>
            </a:r>
            <a:endParaRPr b="0" i="0" sz="1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7" name="Google Shape;117;g2c0339957c7_0_0"/>
          <p:cNvSpPr/>
          <p:nvPr/>
        </p:nvSpPr>
        <p:spPr>
          <a:xfrm>
            <a:off x="4297028" y="457199"/>
            <a:ext cx="10800000" cy="7730700"/>
          </a:xfrm>
          <a:prstGeom prst="rect">
            <a:avLst/>
          </a:prstGeom>
          <a:noFill/>
          <a:ln cap="flat" cmpd="sng" w="12700">
            <a:solidFill>
              <a:srgbClr val="BFBFBF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32575" lIns="65150" spcFirstLastPara="1" rIns="65150" wrap="square" tIns="32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g2c0339957c7_0_0"/>
          <p:cNvSpPr txBox="1"/>
          <p:nvPr/>
        </p:nvSpPr>
        <p:spPr>
          <a:xfrm>
            <a:off x="4297028" y="457200"/>
            <a:ext cx="3881700" cy="2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2575" lIns="65150" spcFirstLastPara="1" rIns="65150" wrap="square" tIns="32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s-MX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gráfica necesaria</a:t>
            </a:r>
            <a:endParaRPr b="0" i="0" sz="1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19" name="Google Shape;119;g2c0339957c7_0_0"/>
          <p:cNvGrpSpPr/>
          <p:nvPr/>
        </p:nvGrpSpPr>
        <p:grpSpPr>
          <a:xfrm>
            <a:off x="463550" y="8239026"/>
            <a:ext cx="14633576" cy="1403570"/>
            <a:chOff x="463550" y="8239026"/>
            <a:chExt cx="14633576" cy="1403570"/>
          </a:xfrm>
        </p:grpSpPr>
        <p:pic>
          <p:nvPicPr>
            <p:cNvPr id="120" name="Google Shape;120;g2c0339957c7_0_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3550" y="8239026"/>
              <a:ext cx="14633478" cy="13716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1" name="Google Shape;121;g2c0339957c7_0_0"/>
            <p:cNvSpPr txBox="1"/>
            <p:nvPr/>
          </p:nvSpPr>
          <p:spPr>
            <a:xfrm>
              <a:off x="1824038" y="8666407"/>
              <a:ext cx="1790400" cy="46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2575" lIns="65150" spcFirstLastPara="1" rIns="65150" wrap="square" tIns="325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Arial"/>
                <a:buNone/>
              </a:pPr>
              <a:r>
                <a:rPr b="1" i="0" lang="es-MX" sz="2600" u="none" cap="none" strike="noStrik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Repentina </a:t>
              </a:r>
              <a:endPara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22" name="Google Shape;122;g2c0339957c7_0_0"/>
            <p:cNvSpPr txBox="1"/>
            <p:nvPr/>
          </p:nvSpPr>
          <p:spPr>
            <a:xfrm>
              <a:off x="1824038" y="9110696"/>
              <a:ext cx="1661400" cy="53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5150" lIns="65150" spcFirstLastPara="1" rIns="65150" wrap="square" tIns="6515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/>
                <a:buNone/>
              </a:pPr>
              <a:r>
                <a:rPr b="0" i="0" lang="es-MX" sz="2600" u="none" cap="none" strike="noStrik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Lámina </a:t>
              </a:r>
              <a:r>
                <a:rPr lang="es-MX" sz="2600">
                  <a:latin typeface="Century Gothic"/>
                  <a:ea typeface="Century Gothic"/>
                  <a:cs typeface="Century Gothic"/>
                  <a:sym typeface="Century Gothic"/>
                </a:rPr>
                <a:t>3</a:t>
              </a:r>
              <a:endParaRPr b="0" i="0" sz="29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23" name="Google Shape;123;g2c0339957c7_0_0"/>
            <p:cNvSpPr txBox="1"/>
            <p:nvPr/>
          </p:nvSpPr>
          <p:spPr>
            <a:xfrm>
              <a:off x="463550" y="8407027"/>
              <a:ext cx="1360500" cy="103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2575" lIns="65150" spcFirstLastPara="1" rIns="65150" wrap="square" tIns="32575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300"/>
                <a:buFont typeface="Arial"/>
                <a:buNone/>
              </a:pPr>
              <a:r>
                <a:rPr b="1" i="0" lang="es-MX" sz="6300" u="none" cap="none" strike="noStrike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10</a:t>
              </a:r>
              <a:endParaRPr b="1" i="0" sz="63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  <p:sp>
          <p:nvSpPr>
            <p:cNvPr id="124" name="Google Shape;124;g2c0339957c7_0_0"/>
            <p:cNvSpPr txBox="1"/>
            <p:nvPr/>
          </p:nvSpPr>
          <p:spPr>
            <a:xfrm>
              <a:off x="11457526" y="8358630"/>
              <a:ext cx="36396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s-MX" sz="1400" u="none" cap="none" strike="noStrik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Matrícula:____________________________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2021-09-20T15:08:00Z</dcterms:created>
  <dc:creator>maru garcia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C7F05EEA26BA42ACACF04F28E89D4F52_13</vt:lpwstr>
  </property>
  <property fmtid="{D5CDD505-2E9C-101B-9397-08002B2CF9AE}" pid="3" name="KSOProductBuildVer">
    <vt:lpwstr>3082-12.2.0.13201</vt:lpwstr>
  </property>
</Properties>
</file>