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10058400" cx="15544800"/>
  <p:notesSz cx="6858000" cy="9144000"/>
  <p:embeddedFontLst>
    <p:embeddedFont>
      <p:font typeface="Arial Black"/>
      <p:regular r:id="rId9"/>
    </p:embeddedFon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4900">
          <p15:clr>
            <a:srgbClr val="A4A3A4"/>
          </p15:clr>
        </p15:guide>
        <p15:guide id="3" pos="292">
          <p15:clr>
            <a:srgbClr val="A4A3A4"/>
          </p15:clr>
        </p15:guide>
        <p15:guide id="4" pos="9510">
          <p15:clr>
            <a:srgbClr val="A4A3A4"/>
          </p15:clr>
        </p15:guide>
        <p15:guide id="5" orient="horz" pos="288">
          <p15:clr>
            <a:srgbClr val="A4A3A4"/>
          </p15:clr>
        </p15:guide>
        <p15:guide id="6" orient="horz" pos="6074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gBKH7PIaIFUGpdHtHU6NaLZ7Nl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4900"/>
        <p:guide pos="292"/>
        <p:guide pos="9510"/>
        <p:guide pos="288" orient="horz"/>
        <p:guide pos="607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alBlack-regular.fntdata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73864" y="685800"/>
            <a:ext cx="471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779463" y="685800"/>
            <a:ext cx="5299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779463" y="685800"/>
            <a:ext cx="5299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0339957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2c0339957c7_0_0:notes"/>
          <p:cNvSpPr/>
          <p:nvPr>
            <p:ph idx="2" type="sldImg"/>
          </p:nvPr>
        </p:nvSpPr>
        <p:spPr>
          <a:xfrm>
            <a:off x="779463" y="685800"/>
            <a:ext cx="529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165860" y="1646134"/>
            <a:ext cx="13213200" cy="3501900"/>
          </a:xfrm>
          <a:prstGeom prst="rect">
            <a:avLst/>
          </a:prstGeom>
          <a:noFill/>
          <a:ln>
            <a:noFill/>
          </a:ln>
        </p:spPr>
        <p:txBody>
          <a:bodyPr anchorCtr="0" anchor="b" bIns="32575" lIns="65150" spcFirstLastPara="1" rIns="65150" wrap="square" tIns="325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943100" y="5282994"/>
            <a:ext cx="11658600" cy="24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4581495" y="-835114"/>
            <a:ext cx="6381900" cy="134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8538196" y="3121517"/>
            <a:ext cx="8523900" cy="335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37338" y="-133183"/>
            <a:ext cx="8523900" cy="98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060610" y="2507620"/>
            <a:ext cx="13407300" cy="41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1060610" y="6731220"/>
            <a:ext cx="13407300" cy="22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106870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786955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070730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1070731" y="2465708"/>
            <a:ext cx="65763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32575" lIns="65150" spcFirstLastPara="1" rIns="65150" wrap="square" tIns="325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1070731" y="3674113"/>
            <a:ext cx="657630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7869556" y="2465708"/>
            <a:ext cx="66087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32575" lIns="65150" spcFirstLastPara="1" rIns="65150" wrap="square" tIns="325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7869556" y="3674113"/>
            <a:ext cx="660870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indent="-311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indent="-311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indent="-311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anchorCtr="0" anchor="b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anchorCtr="0" anchor="b" bIns="32575" lIns="65150" spcFirstLastPara="1" rIns="65150" wrap="square" tIns="325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575" lIns="65150" spcFirstLastPara="1" rIns="65150" wrap="square" tIns="325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s-MX" sz="2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2575" lIns="65150" spcFirstLastPara="1" rIns="65150" wrap="square" tIns="32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2575" lIns="65150" spcFirstLastPara="1" rIns="65150" wrap="square" tIns="32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90" name="Google Shape;90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 txBox="1"/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2575" lIns="65150" spcFirstLastPara="1" rIns="65150" wrap="square" tIns="325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es-MX" sz="2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5150" lIns="65150" spcFirstLastPara="1" rIns="65150" wrap="square" tIns="6515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/>
                <a:buNone/>
              </a:pPr>
              <a:r>
                <a:rPr b="0" i="0" lang="es-MX" sz="2600" u="none" cap="none" strike="noStrik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Lámina 1</a:t>
              </a:r>
              <a:endParaRPr b="0" i="0" sz="29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2575" lIns="65150" spcFirstLastPara="1" rIns="65150" wrap="square" tIns="3257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/>
                <a:buNone/>
              </a:pPr>
              <a:r>
                <a:rPr b="1" i="0" lang="es-MX" sz="6300" u="none" cap="none" strike="noStrik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 b="1" i="0" sz="63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s-MX" sz="14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Matrícula:____________________________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s-MX" sz="2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2575" lIns="65150" spcFirstLastPara="1" rIns="65150" wrap="square" tIns="32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2575" lIns="65150" spcFirstLastPara="1" rIns="65150" wrap="square" tIns="32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04" name="Google Shape;104;p2"/>
          <p:cNvGrpSpPr/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105" name="Google Shape;105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2"/>
            <p:cNvSpPr txBox="1"/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2575" lIns="65150" spcFirstLastPara="1" rIns="65150" wrap="square" tIns="325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es-MX" sz="2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5150" lIns="65150" spcFirstLastPara="1" rIns="65150" wrap="square" tIns="6515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/>
                <a:buNone/>
              </a:pPr>
              <a:r>
                <a:rPr b="0" i="0" lang="es-MX" sz="2600" u="none" cap="none" strike="noStrik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Lámina 2</a:t>
              </a:r>
              <a:endParaRPr b="0" i="0" sz="29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2575" lIns="65150" spcFirstLastPara="1" rIns="65150" wrap="square" tIns="3257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/>
                <a:buNone/>
              </a:pPr>
              <a:r>
                <a:rPr b="1" i="0" lang="es-MX" sz="6300" u="none" cap="none" strike="noStrik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 b="1" i="0" sz="63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s-MX" sz="14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Matrícula:____________________________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c0339957c7_0_0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s-MX" sz="2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2c0339957c7_0_0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2575" lIns="65150" spcFirstLastPara="1" rIns="65150" wrap="square" tIns="32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c0339957c7_0_0"/>
          <p:cNvSpPr txBox="1"/>
          <p:nvPr/>
        </p:nvSpPr>
        <p:spPr>
          <a:xfrm>
            <a:off x="525544" y="1680835"/>
            <a:ext cx="35379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7" name="Google Shape;117;g2c0339957c7_0_0"/>
          <p:cNvSpPr/>
          <p:nvPr/>
        </p:nvSpPr>
        <p:spPr>
          <a:xfrm>
            <a:off x="4297028" y="457199"/>
            <a:ext cx="10800000" cy="77307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2575" lIns="65150" spcFirstLastPara="1" rIns="65150" wrap="square" tIns="32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2c0339957c7_0_0"/>
          <p:cNvSpPr txBox="1"/>
          <p:nvPr/>
        </p:nvSpPr>
        <p:spPr>
          <a:xfrm>
            <a:off x="4297028" y="457200"/>
            <a:ext cx="38817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2575" lIns="65150" spcFirstLastPara="1" rIns="65150" wrap="square" tIns="32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19" name="Google Shape;119;g2c0339957c7_0_0"/>
          <p:cNvGrpSpPr/>
          <p:nvPr/>
        </p:nvGrpSpPr>
        <p:grpSpPr>
          <a:xfrm>
            <a:off x="463550" y="8239026"/>
            <a:ext cx="14633576" cy="1403570"/>
            <a:chOff x="463550" y="8239026"/>
            <a:chExt cx="14633576" cy="1403570"/>
          </a:xfrm>
        </p:grpSpPr>
        <p:pic>
          <p:nvPicPr>
            <p:cNvPr id="120" name="Google Shape;120;g2c0339957c7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g2c0339957c7_0_0"/>
            <p:cNvSpPr txBox="1"/>
            <p:nvPr/>
          </p:nvSpPr>
          <p:spPr>
            <a:xfrm>
              <a:off x="1824038" y="8666407"/>
              <a:ext cx="1790400" cy="46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2575" lIns="65150" spcFirstLastPara="1" rIns="65150" wrap="square" tIns="325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b="1" i="0" lang="es-MX" sz="26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2" name="Google Shape;122;g2c0339957c7_0_0"/>
            <p:cNvSpPr txBox="1"/>
            <p:nvPr/>
          </p:nvSpPr>
          <p:spPr>
            <a:xfrm>
              <a:off x="1824038" y="9110696"/>
              <a:ext cx="1661400" cy="5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5150" lIns="65150" spcFirstLastPara="1" rIns="65150" wrap="square" tIns="6515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/>
                <a:buNone/>
              </a:pPr>
              <a:r>
                <a:rPr b="0" i="0" lang="es-MX" sz="2600" u="none" cap="none" strike="noStrik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Lámina </a:t>
              </a:r>
              <a:r>
                <a:rPr lang="es-MX" sz="2600">
                  <a:latin typeface="Century Gothic"/>
                  <a:ea typeface="Century Gothic"/>
                  <a:cs typeface="Century Gothic"/>
                  <a:sym typeface="Century Gothic"/>
                </a:rPr>
                <a:t>3</a:t>
              </a:r>
              <a:endParaRPr b="0" i="0" sz="29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3" name="Google Shape;123;g2c0339957c7_0_0"/>
            <p:cNvSpPr txBox="1"/>
            <p:nvPr/>
          </p:nvSpPr>
          <p:spPr>
            <a:xfrm>
              <a:off x="463550" y="8407027"/>
              <a:ext cx="1360500" cy="103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2575" lIns="65150" spcFirstLastPara="1" rIns="65150" wrap="square" tIns="3257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/>
                <a:buNone/>
              </a:pPr>
              <a:r>
                <a:rPr b="1" i="0" lang="es-MX" sz="6300" u="none" cap="none" strike="noStrik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 b="1" i="0" sz="63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124" name="Google Shape;124;g2c0339957c7_0_0"/>
            <p:cNvSpPr txBox="1"/>
            <p:nvPr/>
          </p:nvSpPr>
          <p:spPr>
            <a:xfrm>
              <a:off x="11457526" y="8358630"/>
              <a:ext cx="3639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s-MX" sz="1400" u="none" cap="none" strike="noStrik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Matrícula:____________________________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2021-09-20T15:08:00Z</dcterms:created>
  <dc:creator>maru garcia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C7F05EEA26BA42ACACF04F28E89D4F52_13</vt:lpwstr>
  </property>
  <property fmtid="{D5CDD505-2E9C-101B-9397-08002B2CF9AE}" pid="3" name="KSOProductBuildVer">
    <vt:lpwstr>3082-12.2.0.13201</vt:lpwstr>
  </property>
</Properties>
</file>