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050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1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1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Personalizado</PresentationFormat>
  <Paragraphs>16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Century Gothic</vt:lpstr>
      <vt:lpstr>Arial Black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HP</cp:lastModifiedBy>
  <cp:revision>4</cp:revision>
  <dcterms:created xsi:type="dcterms:W3CDTF">2021-09-20T15:08:41Z</dcterms:created>
  <dcterms:modified xsi:type="dcterms:W3CDTF">2023-09-18T01:40:14Z</dcterms:modified>
</cp:coreProperties>
</file>