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21599525" cx="14400200"/>
  <p:notesSz cx="6858000" cy="9144000"/>
  <p:embeddedFontLst>
    <p:embeddedFont>
      <p:font typeface="Century Gothic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ptRYZQCXkwWVxVWHu8rI5NmgB3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CenturyGothic-boldItalic.fntdata"/><Relationship Id="rId5" Type="http://schemas.openxmlformats.org/officeDocument/2006/relationships/slide" Target="slides/slide1.xml"/><Relationship Id="rId6" Type="http://schemas.openxmlformats.org/officeDocument/2006/relationships/font" Target="fonts/CenturyGothic-regular.fntdata"/><Relationship Id="rId7" Type="http://schemas.openxmlformats.org/officeDocument/2006/relationships/font" Target="fonts/CenturyGothic-bold.fntdata"/><Relationship Id="rId8" Type="http://schemas.openxmlformats.org/officeDocument/2006/relationships/font" Target="fonts/CenturyGothic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080016" y="3534924"/>
            <a:ext cx="12240181" cy="75198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800027" y="11344752"/>
            <a:ext cx="10800160" cy="5214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1pPr>
            <a:lvl2pPr lvl="1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sz="3150"/>
            </a:lvl2pPr>
            <a:lvl3pPr lvl="2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sz="2835"/>
            </a:lvl3pPr>
            <a:lvl4pPr lvl="3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4pPr>
            <a:lvl5pPr lvl="4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5pPr>
            <a:lvl6pPr lvl="5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6pPr>
            <a:lvl7pPr lvl="6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7pPr>
            <a:lvl8pPr lvl="7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8pPr>
            <a:lvl9pPr lvl="8" algn="ctr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47757" y="6392132"/>
            <a:ext cx="13704700" cy="12420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2705377" y="8749751"/>
            <a:ext cx="18304599" cy="310504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-3594717" y="5734707"/>
            <a:ext cx="18304599" cy="91351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982515" y="5384888"/>
            <a:ext cx="12420184" cy="8984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449"/>
              <a:buFont typeface="Calibri"/>
              <a:buNone/>
              <a:defRPr sz="944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982515" y="14454688"/>
            <a:ext cx="12420184" cy="47248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835"/>
              <a:buNone/>
              <a:defRPr sz="2835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rgbClr val="888888"/>
              </a:buClr>
              <a:buSzPts val="2520"/>
              <a:buNone/>
              <a:defRPr sz="252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990014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7290108" y="5749874"/>
            <a:ext cx="6120091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991890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991892" y="5294885"/>
            <a:ext cx="6091964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991892" y="7889827"/>
            <a:ext cx="6091964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7290109" y="5294885"/>
            <a:ext cx="6121966" cy="259494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None/>
              <a:defRPr b="1" sz="3150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None/>
              <a:defRPr b="1" sz="2835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b="1" sz="252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7290109" y="7889827"/>
            <a:ext cx="6121966" cy="116047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48576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5039"/>
              <a:buChar char="•"/>
              <a:defRPr sz="5039"/>
            </a:lvl1pPr>
            <a:lvl2pPr indent="-508571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4409"/>
              <a:buChar char="•"/>
              <a:defRPr sz="4409"/>
            </a:lvl2pPr>
            <a:lvl3pPr indent="-46863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Char char="•"/>
              <a:defRPr sz="3780"/>
            </a:lvl3pPr>
            <a:lvl4pPr indent="-428625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4pPr>
            <a:lvl5pPr indent="-428625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5pPr>
            <a:lvl6pPr indent="-428625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6pPr>
            <a:lvl7pPr indent="-428625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7pPr>
            <a:lvl8pPr indent="-428625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8pPr>
            <a:lvl9pPr indent="-428625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Char char="•"/>
              <a:defRPr sz="315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991890" y="1439968"/>
            <a:ext cx="4644444" cy="50398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39"/>
              <a:buFont typeface="Calibri"/>
              <a:buNone/>
              <a:defRPr sz="503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6121966" y="3109937"/>
            <a:ext cx="7290108" cy="1534966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991890" y="6479857"/>
            <a:ext cx="4644444" cy="120047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indent="-228600" lvl="1" marL="914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indent="-228600" lvl="2" marL="1371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indent="-228600" lvl="3" marL="1828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4pPr>
            <a:lvl5pPr indent="-228600" lvl="4" marL="22860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5pPr>
            <a:lvl6pPr indent="-228600" lvl="5" marL="27432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6pPr>
            <a:lvl7pPr indent="-228600" lvl="6" marL="32004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7pPr>
            <a:lvl8pPr indent="-228600" lvl="7" marL="36576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8pPr>
            <a:lvl9pPr indent="-228600" lvl="8" marL="411480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1575"/>
              <a:buNone/>
              <a:defRPr sz="1575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90015" y="1149979"/>
            <a:ext cx="12420184" cy="41749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29"/>
              <a:buFont typeface="Calibri"/>
              <a:buNone/>
              <a:defRPr b="0" i="0" sz="692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990015" y="5749874"/>
            <a:ext cx="12420184" cy="1370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08571" lvl="0" marL="457200" marR="0" rtl="0" algn="l">
              <a:lnSpc>
                <a:spcPct val="90000"/>
              </a:lnSpc>
              <a:spcBef>
                <a:spcPts val="1575"/>
              </a:spcBef>
              <a:spcAft>
                <a:spcPts val="0"/>
              </a:spcAft>
              <a:buClr>
                <a:schemeClr val="dk1"/>
              </a:buClr>
              <a:buSzPts val="4409"/>
              <a:buFont typeface="Arial"/>
              <a:buChar char="•"/>
              <a:defRPr b="0" i="0" sz="440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68630" lvl="1" marL="914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28625" lvl="2" marL="1371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3150"/>
              <a:buFont typeface="Arial"/>
              <a:buChar char="•"/>
              <a:defRPr b="0" i="0" sz="31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08622" lvl="3" marL="1828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08622" lvl="4" marL="22860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08622" lvl="5" marL="27432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08622" lvl="6" marL="32004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08622" lvl="7" marL="36576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08622" lvl="8" marL="4114800" marR="0" rtl="0" algn="l">
              <a:lnSpc>
                <a:spcPct val="90000"/>
              </a:lnSpc>
              <a:spcBef>
                <a:spcPts val="787"/>
              </a:spcBef>
              <a:spcAft>
                <a:spcPts val="0"/>
              </a:spcAft>
              <a:buClr>
                <a:schemeClr val="dk1"/>
              </a:buClr>
              <a:buSzPts val="2835"/>
              <a:buFont typeface="Arial"/>
              <a:buChar char="•"/>
              <a:defRPr b="0" i="0" sz="283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990015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770071" y="20019564"/>
            <a:ext cx="4860072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0170150" y="20019564"/>
            <a:ext cx="3240048" cy="11499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89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0808" y="19089471"/>
            <a:ext cx="13422282" cy="207246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4969852" y="695153"/>
            <a:ext cx="8989828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MX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86" name="Google Shape;86;p1"/>
          <p:cNvSpPr txBox="1"/>
          <p:nvPr/>
        </p:nvSpPr>
        <p:spPr>
          <a:xfrm>
            <a:off x="3618967" y="17173859"/>
            <a:ext cx="7116051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Representación gráfica de la propuesta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6670437" y="7934738"/>
            <a:ext cx="6777816" cy="13542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Concepto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Principio, teoría o enfoque en el que se basa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(Texto o esquemas gráficos)</a:t>
            </a:r>
            <a:endParaRPr/>
          </a:p>
        </p:txBody>
      </p:sp>
      <p:sp>
        <p:nvSpPr>
          <p:cNvPr id="88" name="Google Shape;88;p1"/>
          <p:cNvSpPr txBox="1"/>
          <p:nvPr/>
        </p:nvSpPr>
        <p:spPr>
          <a:xfrm>
            <a:off x="7002133" y="11341074"/>
            <a:ext cx="6563015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Diagrama de uso / funcionamiento /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Experiencia / interacción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Descripción esquemática de como la propuest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 llega a la solución.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(esquemas, mapas, diag. de flujo, storytelling, etc.)</a:t>
            </a:r>
            <a:endParaRPr/>
          </a:p>
        </p:txBody>
      </p:sp>
      <p:sp>
        <p:nvSpPr>
          <p:cNvPr id="89" name="Google Shape;89;p1"/>
          <p:cNvSpPr txBox="1"/>
          <p:nvPr/>
        </p:nvSpPr>
        <p:spPr>
          <a:xfrm>
            <a:off x="620947" y="7349963"/>
            <a:ext cx="4565673" cy="150810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Problemática, Objetivos,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Justificación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Datos (Infografía)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9387608" y="2794849"/>
            <a:ext cx="428318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Hallazgos / Resultados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(Insights)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640876" y="2830406"/>
            <a:ext cx="4283187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 Metodológico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es-MX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Diagrama o Esquema Metodológico</a:t>
            </a:r>
            <a:r>
              <a:rPr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2019-11-13T04:41:00Z</dcterms:created>
  <dc:creator>ROBERTO CARLOS RANGEL RAMIREZ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0x0101005EC4E94BF389874CA696D89348204F3E</vt:lpwstr>
  </property>
</Properties>
</file>