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21599525" cx="14400200"/>
  <p:notesSz cx="6858000" cy="9144000"/>
  <p:embeddedFontLst>
    <p:embeddedFont>
      <p:font typeface="Century Gothic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iL+HTUemELyiy/w+jJ6HKNiHwB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CenturyGothic-boldItalic.fntdata"/><Relationship Id="rId5" Type="http://schemas.openxmlformats.org/officeDocument/2006/relationships/slide" Target="slides/slide1.xml"/><Relationship Id="rId6" Type="http://schemas.openxmlformats.org/officeDocument/2006/relationships/font" Target="fonts/CenturyGothic-regular.fntdata"/><Relationship Id="rId7" Type="http://schemas.openxmlformats.org/officeDocument/2006/relationships/font" Target="fonts/CenturyGothic-bold.fntdata"/><Relationship Id="rId8" Type="http://schemas.openxmlformats.org/officeDocument/2006/relationships/font" Target="fonts/CenturyGothic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080016" y="3534924"/>
            <a:ext cx="12240181" cy="75198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49"/>
              <a:buFont typeface="Calibri"/>
              <a:buNone/>
              <a:defRPr sz="94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800027" y="11344752"/>
            <a:ext cx="10800160" cy="5214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3780"/>
            </a:lvl1pPr>
            <a:lvl2pPr lvl="1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3150"/>
            </a:lvl2pPr>
            <a:lvl3pPr lvl="2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None/>
              <a:defRPr sz="2835"/>
            </a:lvl3pPr>
            <a:lvl4pPr lvl="3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4pPr>
            <a:lvl5pPr lvl="4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5pPr>
            <a:lvl6pPr lvl="5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6pPr>
            <a:lvl7pPr lvl="6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7pPr>
            <a:lvl8pPr lvl="7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8pPr>
            <a:lvl9pPr lvl="8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47757" y="6392132"/>
            <a:ext cx="13704700" cy="12420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2705377" y="8749751"/>
            <a:ext cx="18304599" cy="31050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3594717" y="5734707"/>
            <a:ext cx="18304599" cy="91351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990015" y="5749874"/>
            <a:ext cx="12420184" cy="137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982515" y="5384888"/>
            <a:ext cx="12420184" cy="898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49"/>
              <a:buFont typeface="Calibri"/>
              <a:buNone/>
              <a:defRPr sz="94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982515" y="14454688"/>
            <a:ext cx="12420184" cy="4724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378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835"/>
              <a:buNone/>
              <a:defRPr sz="2835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990014" y="5749874"/>
            <a:ext cx="6120091" cy="137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7290108" y="5749874"/>
            <a:ext cx="6120091" cy="137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991890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991892" y="5294885"/>
            <a:ext cx="6091964" cy="259494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b="1" sz="3780"/>
            </a:lvl1pPr>
            <a:lvl2pPr indent="-2286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b="1" sz="3150"/>
            </a:lvl2pPr>
            <a:lvl3pPr indent="-2286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None/>
              <a:defRPr b="1" sz="2835"/>
            </a:lvl3pPr>
            <a:lvl4pPr indent="-2286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4pPr>
            <a:lvl5pPr indent="-2286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5pPr>
            <a:lvl6pPr indent="-2286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6pPr>
            <a:lvl7pPr indent="-2286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7pPr>
            <a:lvl8pPr indent="-2286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8pPr>
            <a:lvl9pPr indent="-2286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991892" y="7889827"/>
            <a:ext cx="6091964" cy="116047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7290109" y="5294885"/>
            <a:ext cx="6121966" cy="259494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b="1" sz="3780"/>
            </a:lvl1pPr>
            <a:lvl2pPr indent="-2286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b="1" sz="3150"/>
            </a:lvl2pPr>
            <a:lvl3pPr indent="-2286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None/>
              <a:defRPr b="1" sz="2835"/>
            </a:lvl3pPr>
            <a:lvl4pPr indent="-2286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4pPr>
            <a:lvl5pPr indent="-2286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5pPr>
            <a:lvl6pPr indent="-2286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6pPr>
            <a:lvl7pPr indent="-2286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7pPr>
            <a:lvl8pPr indent="-2286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8pPr>
            <a:lvl9pPr indent="-2286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7290109" y="7889827"/>
            <a:ext cx="6121966" cy="116047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991890" y="1439968"/>
            <a:ext cx="4644444" cy="50398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39"/>
              <a:buFont typeface="Calibri"/>
              <a:buNone/>
              <a:defRPr sz="503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6121966" y="3109937"/>
            <a:ext cx="7290108" cy="1534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48576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039"/>
              <a:buChar char="•"/>
              <a:defRPr sz="5039"/>
            </a:lvl1pPr>
            <a:lvl2pPr indent="-508571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4409"/>
              <a:buChar char="•"/>
              <a:defRPr sz="4409"/>
            </a:lvl2pPr>
            <a:lvl3pPr indent="-46863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780"/>
              <a:buChar char="•"/>
              <a:defRPr sz="3780"/>
            </a:lvl3pPr>
            <a:lvl4pPr indent="-428625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4pPr>
            <a:lvl5pPr indent="-428625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5pPr>
            <a:lvl6pPr indent="-428625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6pPr>
            <a:lvl7pPr indent="-428625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7pPr>
            <a:lvl8pPr indent="-428625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8pPr>
            <a:lvl9pPr indent="-428625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991890" y="6479857"/>
            <a:ext cx="4644444" cy="12004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indent="-2286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indent="-2286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indent="-2286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4pPr>
            <a:lvl5pPr indent="-2286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5pPr>
            <a:lvl6pPr indent="-2286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6pPr>
            <a:lvl7pPr indent="-2286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7pPr>
            <a:lvl8pPr indent="-2286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8pPr>
            <a:lvl9pPr indent="-2286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991890" y="1439968"/>
            <a:ext cx="4644444" cy="50398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39"/>
              <a:buFont typeface="Calibri"/>
              <a:buNone/>
              <a:defRPr sz="503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6121966" y="3109937"/>
            <a:ext cx="7290108" cy="1534966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991890" y="6479857"/>
            <a:ext cx="4644444" cy="12004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indent="-2286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indent="-2286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indent="-2286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4pPr>
            <a:lvl5pPr indent="-2286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5pPr>
            <a:lvl6pPr indent="-2286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6pPr>
            <a:lvl7pPr indent="-2286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7pPr>
            <a:lvl8pPr indent="-2286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8pPr>
            <a:lvl9pPr indent="-2286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29"/>
              <a:buFont typeface="Calibri"/>
              <a:buNone/>
              <a:defRPr b="0" i="0" sz="692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990015" y="5749874"/>
            <a:ext cx="12420184" cy="137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08571" lvl="0" marL="457200" marR="0" rtl="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4409"/>
              <a:buFont typeface="Arial"/>
              <a:buChar char="•"/>
              <a:defRPr b="0" i="0" sz="44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68630" lvl="1" marL="9144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780"/>
              <a:buFont typeface="Arial"/>
              <a:buChar char="•"/>
              <a:defRPr b="0" i="0" sz="37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8625" lvl="2" marL="13716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Font typeface="Arial"/>
              <a:buChar char="•"/>
              <a:defRPr b="0" i="0" sz="3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8622" lvl="3" marL="18288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8622" lvl="4" marL="22860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8622" lvl="5" marL="27432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8622" lvl="6" marL="32004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8622" lvl="7" marL="36576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8622" lvl="8" marL="41148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7398" y="19067679"/>
            <a:ext cx="13422282" cy="207246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4969852" y="695153"/>
            <a:ext cx="8989828" cy="15081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3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 / Nombre del Proyecto</a:t>
            </a:r>
            <a:endParaRPr b="1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Tema del proyecto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3618967" y="17173859"/>
            <a:ext cx="711605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Representación gráfica de la propuesta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6670437" y="7934738"/>
            <a:ext cx="6777816" cy="13542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Concepto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Principio, teoría o enfoque en el que se basa la solución.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(Texto o esquemas gráficos)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7002133" y="11341074"/>
            <a:ext cx="6563015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Diagrama de uso / funcionamiento /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Experiencia / interacción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Descripción esquemática de como la propuest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llega a la solución.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(esquemas, mapas, diag. de flujo, storytelling, etc.)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620947" y="7349963"/>
            <a:ext cx="4565673" cy="15081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Problemática, Objetivos,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Justificación</a:t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Datos (Infografía)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7323172" y="4233514"/>
            <a:ext cx="4283187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Hallazgos / Resultados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(Insights)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2019-11-13T04:41:00Z</dcterms:created>
  <dc:creator>ROBERTO CARLOS RANGEL RAMIREZ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0x0101005EC4E94BF389874CA696D89348204F3E</vt:lpwstr>
  </property>
</Properties>
</file>