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599525" cx="144002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xdrsUnCjaA/bR9x5UOsR1RYbv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080016" y="3534924"/>
            <a:ext cx="12240181" cy="7519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800027" y="11344752"/>
            <a:ext cx="10800160" cy="5214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1pPr>
            <a:lvl2pPr lvl="1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lvl="2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3pPr>
            <a:lvl4pPr lvl="3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4pPr>
            <a:lvl5pPr lvl="4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5pPr>
            <a:lvl6pPr lvl="5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6pPr>
            <a:lvl7pPr lvl="6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7pPr>
            <a:lvl8pPr lvl="7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8pPr>
            <a:lvl9pPr lvl="8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47757" y="6392132"/>
            <a:ext cx="13704700" cy="12420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705377" y="8749751"/>
            <a:ext cx="18304599" cy="31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594717" y="5734707"/>
            <a:ext cx="18304599" cy="913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82515" y="5384888"/>
            <a:ext cx="12420184" cy="898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82515" y="14454688"/>
            <a:ext cx="12420184" cy="4724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835"/>
              <a:buNone/>
              <a:defRPr sz="283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90014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290108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91890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991892" y="5294885"/>
            <a:ext cx="6091964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991892" y="7889827"/>
            <a:ext cx="6091964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290109" y="5294885"/>
            <a:ext cx="6121966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290109" y="7889827"/>
            <a:ext cx="6121966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48576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39"/>
              <a:buChar char="•"/>
              <a:defRPr sz="5039"/>
            </a:lvl1pPr>
            <a:lvl2pPr indent="-508571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4409"/>
              <a:buChar char="•"/>
              <a:defRPr sz="4409"/>
            </a:lvl2pPr>
            <a:lvl3pPr indent="-46863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Char char="•"/>
              <a:defRPr sz="3780"/>
            </a:lvl3pPr>
            <a:lvl4pPr indent="-428625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4pPr>
            <a:lvl5pPr indent="-428625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5pPr>
            <a:lvl6pPr indent="-428625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6pPr>
            <a:lvl7pPr indent="-428625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7pPr>
            <a:lvl8pPr indent="-428625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8pPr>
            <a:lvl9pPr indent="-428625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29"/>
              <a:buFont typeface="Calibri"/>
              <a:buNone/>
              <a:defRPr b="0" i="0" sz="69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08571" lvl="0" marL="457200" marR="0" rtl="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09"/>
              <a:buFont typeface="Arial"/>
              <a:buChar char="•"/>
              <a:defRPr b="0" i="0" sz="44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8630" lvl="1" marL="914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8625" lvl="2" marL="1371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Font typeface="Arial"/>
              <a:buChar char="•"/>
              <a:defRPr b="0" i="0" sz="3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8622" lvl="3" marL="1828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8622" lvl="4" marL="22860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8622" lvl="5" marL="2743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8622" lvl="6" marL="3200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8622" lvl="7" marL="3657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8622" lvl="8" marL="4114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255" y="19097156"/>
            <a:ext cx="13391804" cy="206637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Fundamentación.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Identificación del problema.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(Planteamiento y justificación)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Contextualizar y definir.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Propósitos a lograr en relación a la problemática/planteamiento.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Usuarios o grupos beneficiados.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 resolver dicho problema quiénes se verían beneficiados. Describir.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Aspectos técnicos.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que sustente técnicamente la viabilidad y factibilidad en la  propuesta.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(Materiales, procesos, acabados, componentes, tecnología, diagramas, modelos de negocio, etc., según requiera cada proyecto).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Representación gráfica de la propuesta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Principio, teoría o enfoque en el que se basa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(Texto o esquemas gráficos)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Diagrama de uso / funcionamiento /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Experiencia / interacción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Descripción esquemática de como la propuesta llega 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(esquemas, mapas, diag. de flujo, storytelling, etc.)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Detalles complementarios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adicional para sustentar o comunicar la propuesta.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(Imágenes de apoyo, detalles, esquemas, etc.)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2019-11-13T04:41:00Z</dcterms:created>
  <dc:creator>ROBERTO CARLOS RANGEL RAMIREZ</dc:creator>
</cp:coreProperties>
</file>