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9" r:id="rId5"/>
  </p:sldIdLst>
  <p:sldSz cx="14400213" cy="215995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803">
          <p15:clr>
            <a:srgbClr val="A4A3A4"/>
          </p15:clr>
        </p15:guide>
        <p15:guide id="2" pos="45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FC3E71-3E04-4F18-B0DB-D57FCDDDC057}" v="2" dt="2023-11-09T23:33:01.7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95"/>
    <p:restoredTop sz="94681"/>
  </p:normalViewPr>
  <p:slideViewPr>
    <p:cSldViewPr snapToGrid="0" snapToObjects="1">
      <p:cViewPr>
        <p:scale>
          <a:sx n="25" d="100"/>
          <a:sy n="25" d="100"/>
        </p:scale>
        <p:origin x="2226" y="-42"/>
      </p:cViewPr>
      <p:guideLst>
        <p:guide orient="horz" pos="6803"/>
        <p:guide pos="45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SCAR ALEJANDRO RAMIREZ FRANCO" userId="9238c9f3-3eb3-49d7-886b-a75fe7cfd194" providerId="ADAL" clId="{17FC3E71-3E04-4F18-B0DB-D57FCDDDC057}"/>
    <pc:docChg chg="undo redo custSel modSld">
      <pc:chgData name="OSCAR ALEJANDRO RAMIREZ FRANCO" userId="9238c9f3-3eb3-49d7-886b-a75fe7cfd194" providerId="ADAL" clId="{17FC3E71-3E04-4F18-B0DB-D57FCDDDC057}" dt="2023-11-09T23:43:42.964" v="126" actId="1076"/>
      <pc:docMkLst>
        <pc:docMk/>
      </pc:docMkLst>
      <pc:sldChg chg="addSp delSp modSp mod">
        <pc:chgData name="OSCAR ALEJANDRO RAMIREZ FRANCO" userId="9238c9f3-3eb3-49d7-886b-a75fe7cfd194" providerId="ADAL" clId="{17FC3E71-3E04-4F18-B0DB-D57FCDDDC057}" dt="2023-11-09T23:43:42.964" v="126" actId="1076"/>
        <pc:sldMkLst>
          <pc:docMk/>
          <pc:sldMk cId="2869370836" sldId="259"/>
        </pc:sldMkLst>
        <pc:spChg chg="add del">
          <ac:chgData name="OSCAR ALEJANDRO RAMIREZ FRANCO" userId="9238c9f3-3eb3-49d7-886b-a75fe7cfd194" providerId="ADAL" clId="{17FC3E71-3E04-4F18-B0DB-D57FCDDDC057}" dt="2023-11-09T23:32:57.929" v="3" actId="22"/>
          <ac:spMkLst>
            <pc:docMk/>
            <pc:sldMk cId="2869370836" sldId="259"/>
            <ac:spMk id="4" creationId="{E00AD939-2D35-5D08-DF41-A8E9666ED6C4}"/>
          </ac:spMkLst>
        </pc:spChg>
        <pc:spChg chg="add mod">
          <ac:chgData name="OSCAR ALEJANDRO RAMIREZ FRANCO" userId="9238c9f3-3eb3-49d7-886b-a75fe7cfd194" providerId="ADAL" clId="{17FC3E71-3E04-4F18-B0DB-D57FCDDDC057}" dt="2023-11-09T23:33:05.966" v="8" actId="1038"/>
          <ac:spMkLst>
            <pc:docMk/>
            <pc:sldMk cId="2869370836" sldId="259"/>
            <ac:spMk id="5" creationId="{DAA3DA4A-E44C-CB1F-AC56-4876C7A5C1A9}"/>
          </ac:spMkLst>
        </pc:spChg>
        <pc:spChg chg="del">
          <ac:chgData name="OSCAR ALEJANDRO RAMIREZ FRANCO" userId="9238c9f3-3eb3-49d7-886b-a75fe7cfd194" providerId="ADAL" clId="{17FC3E71-3E04-4F18-B0DB-D57FCDDDC057}" dt="2023-11-09T23:32:55.646" v="1" actId="478"/>
          <ac:spMkLst>
            <pc:docMk/>
            <pc:sldMk cId="2869370836" sldId="259"/>
            <ac:spMk id="6" creationId="{D27C33D4-943A-D849-B1EB-AAC7A1F30F4C}"/>
          </ac:spMkLst>
        </pc:spChg>
        <pc:spChg chg="add mod">
          <ac:chgData name="OSCAR ALEJANDRO RAMIREZ FRANCO" userId="9238c9f3-3eb3-49d7-886b-a75fe7cfd194" providerId="ADAL" clId="{17FC3E71-3E04-4F18-B0DB-D57FCDDDC057}" dt="2023-11-09T23:40:16.623" v="79" actId="403"/>
          <ac:spMkLst>
            <pc:docMk/>
            <pc:sldMk cId="2869370836" sldId="259"/>
            <ac:spMk id="7" creationId="{8589F220-C44A-5B08-9F8A-E0197B4804C0}"/>
          </ac:spMkLst>
        </pc:spChg>
        <pc:spChg chg="add mod">
          <ac:chgData name="OSCAR ALEJANDRO RAMIREZ FRANCO" userId="9238c9f3-3eb3-49d7-886b-a75fe7cfd194" providerId="ADAL" clId="{17FC3E71-3E04-4F18-B0DB-D57FCDDDC057}" dt="2023-11-09T23:43:40.235" v="125" actId="1076"/>
          <ac:spMkLst>
            <pc:docMk/>
            <pc:sldMk cId="2869370836" sldId="259"/>
            <ac:spMk id="8" creationId="{1DC37416-89E5-9443-BD51-4B8712205A11}"/>
          </ac:spMkLst>
        </pc:spChg>
        <pc:spChg chg="del">
          <ac:chgData name="OSCAR ALEJANDRO RAMIREZ FRANCO" userId="9238c9f3-3eb3-49d7-886b-a75fe7cfd194" providerId="ADAL" clId="{17FC3E71-3E04-4F18-B0DB-D57FCDDDC057}" dt="2023-11-09T23:32:55.646" v="1" actId="478"/>
          <ac:spMkLst>
            <pc:docMk/>
            <pc:sldMk cId="2869370836" sldId="259"/>
            <ac:spMk id="9" creationId="{863ACAF9-D467-7740-BBBB-1A90AB3AFACD}"/>
          </ac:spMkLst>
        </pc:spChg>
        <pc:spChg chg="del">
          <ac:chgData name="OSCAR ALEJANDRO RAMIREZ FRANCO" userId="9238c9f3-3eb3-49d7-886b-a75fe7cfd194" providerId="ADAL" clId="{17FC3E71-3E04-4F18-B0DB-D57FCDDDC057}" dt="2023-11-09T23:32:55.646" v="1" actId="478"/>
          <ac:spMkLst>
            <pc:docMk/>
            <pc:sldMk cId="2869370836" sldId="259"/>
            <ac:spMk id="10" creationId="{CDE6B767-A5B1-0942-A204-594299B57648}"/>
          </ac:spMkLst>
        </pc:spChg>
        <pc:spChg chg="del">
          <ac:chgData name="OSCAR ALEJANDRO RAMIREZ FRANCO" userId="9238c9f3-3eb3-49d7-886b-a75fe7cfd194" providerId="ADAL" clId="{17FC3E71-3E04-4F18-B0DB-D57FCDDDC057}" dt="2023-11-09T23:32:55.646" v="1" actId="478"/>
          <ac:spMkLst>
            <pc:docMk/>
            <pc:sldMk cId="2869370836" sldId="259"/>
            <ac:spMk id="11" creationId="{3B6535C3-9970-9C4C-99FC-1A811DD8721F}"/>
          </ac:spMkLst>
        </pc:spChg>
        <pc:spChg chg="del">
          <ac:chgData name="OSCAR ALEJANDRO RAMIREZ FRANCO" userId="9238c9f3-3eb3-49d7-886b-a75fe7cfd194" providerId="ADAL" clId="{17FC3E71-3E04-4F18-B0DB-D57FCDDDC057}" dt="2023-11-09T23:32:55.646" v="1" actId="478"/>
          <ac:spMkLst>
            <pc:docMk/>
            <pc:sldMk cId="2869370836" sldId="259"/>
            <ac:spMk id="12" creationId="{7EA2CB9B-6BE9-7445-B11E-84AB5FD15571}"/>
          </ac:spMkLst>
        </pc:spChg>
        <pc:spChg chg="del">
          <ac:chgData name="OSCAR ALEJANDRO RAMIREZ FRANCO" userId="9238c9f3-3eb3-49d7-886b-a75fe7cfd194" providerId="ADAL" clId="{17FC3E71-3E04-4F18-B0DB-D57FCDDDC057}" dt="2023-11-09T23:32:55.646" v="1" actId="478"/>
          <ac:spMkLst>
            <pc:docMk/>
            <pc:sldMk cId="2869370836" sldId="259"/>
            <ac:spMk id="13" creationId="{2F37EC11-FD08-A442-A498-A07641D24FF0}"/>
          </ac:spMkLst>
        </pc:spChg>
        <pc:spChg chg="del">
          <ac:chgData name="OSCAR ALEJANDRO RAMIREZ FRANCO" userId="9238c9f3-3eb3-49d7-886b-a75fe7cfd194" providerId="ADAL" clId="{17FC3E71-3E04-4F18-B0DB-D57FCDDDC057}" dt="2023-11-09T23:32:55.646" v="1" actId="478"/>
          <ac:spMkLst>
            <pc:docMk/>
            <pc:sldMk cId="2869370836" sldId="259"/>
            <ac:spMk id="14" creationId="{6B907434-0CA5-4947-A826-FCBDA7489FC7}"/>
          </ac:spMkLst>
        </pc:spChg>
        <pc:spChg chg="add mod">
          <ac:chgData name="OSCAR ALEJANDRO RAMIREZ FRANCO" userId="9238c9f3-3eb3-49d7-886b-a75fe7cfd194" providerId="ADAL" clId="{17FC3E71-3E04-4F18-B0DB-D57FCDDDC057}" dt="2023-11-09T23:41:27.173" v="101" actId="20577"/>
          <ac:spMkLst>
            <pc:docMk/>
            <pc:sldMk cId="2869370836" sldId="259"/>
            <ac:spMk id="15" creationId="{3ED7680B-4E7B-1B07-19E1-ED22C631764B}"/>
          </ac:spMkLst>
        </pc:spChg>
        <pc:spChg chg="del">
          <ac:chgData name="OSCAR ALEJANDRO RAMIREZ FRANCO" userId="9238c9f3-3eb3-49d7-886b-a75fe7cfd194" providerId="ADAL" clId="{17FC3E71-3E04-4F18-B0DB-D57FCDDDC057}" dt="2023-11-09T23:32:55.646" v="1" actId="478"/>
          <ac:spMkLst>
            <pc:docMk/>
            <pc:sldMk cId="2869370836" sldId="259"/>
            <ac:spMk id="16" creationId="{017DBF03-FFA9-1D4D-A19E-A88055DB3683}"/>
          </ac:spMkLst>
        </pc:spChg>
        <pc:spChg chg="del">
          <ac:chgData name="OSCAR ALEJANDRO RAMIREZ FRANCO" userId="9238c9f3-3eb3-49d7-886b-a75fe7cfd194" providerId="ADAL" clId="{17FC3E71-3E04-4F18-B0DB-D57FCDDDC057}" dt="2023-11-09T23:32:55.646" v="1" actId="478"/>
          <ac:spMkLst>
            <pc:docMk/>
            <pc:sldMk cId="2869370836" sldId="259"/>
            <ac:spMk id="17" creationId="{A5AB821E-2BAC-2A41-B151-85E181866D49}"/>
          </ac:spMkLst>
        </pc:spChg>
        <pc:spChg chg="del">
          <ac:chgData name="OSCAR ALEJANDRO RAMIREZ FRANCO" userId="9238c9f3-3eb3-49d7-886b-a75fe7cfd194" providerId="ADAL" clId="{17FC3E71-3E04-4F18-B0DB-D57FCDDDC057}" dt="2023-11-09T23:32:55.646" v="1" actId="478"/>
          <ac:spMkLst>
            <pc:docMk/>
            <pc:sldMk cId="2869370836" sldId="259"/>
            <ac:spMk id="18" creationId="{6F587C0D-A1F9-4B44-9968-A862E844251D}"/>
          </ac:spMkLst>
        </pc:spChg>
        <pc:spChg chg="del">
          <ac:chgData name="OSCAR ALEJANDRO RAMIREZ FRANCO" userId="9238c9f3-3eb3-49d7-886b-a75fe7cfd194" providerId="ADAL" clId="{17FC3E71-3E04-4F18-B0DB-D57FCDDDC057}" dt="2023-11-09T23:32:55.646" v="1" actId="478"/>
          <ac:spMkLst>
            <pc:docMk/>
            <pc:sldMk cId="2869370836" sldId="259"/>
            <ac:spMk id="19" creationId="{9B615264-F6B4-5245-B785-D4D9127E7646}"/>
          </ac:spMkLst>
        </pc:spChg>
        <pc:spChg chg="del">
          <ac:chgData name="OSCAR ALEJANDRO RAMIREZ FRANCO" userId="9238c9f3-3eb3-49d7-886b-a75fe7cfd194" providerId="ADAL" clId="{17FC3E71-3E04-4F18-B0DB-D57FCDDDC057}" dt="2023-11-09T23:32:55.646" v="1" actId="478"/>
          <ac:spMkLst>
            <pc:docMk/>
            <pc:sldMk cId="2869370836" sldId="259"/>
            <ac:spMk id="20" creationId="{617EF699-72BB-0443-975D-487C3910EB2A}"/>
          </ac:spMkLst>
        </pc:spChg>
        <pc:spChg chg="del">
          <ac:chgData name="OSCAR ALEJANDRO RAMIREZ FRANCO" userId="9238c9f3-3eb3-49d7-886b-a75fe7cfd194" providerId="ADAL" clId="{17FC3E71-3E04-4F18-B0DB-D57FCDDDC057}" dt="2023-11-09T23:32:55.646" v="1" actId="478"/>
          <ac:spMkLst>
            <pc:docMk/>
            <pc:sldMk cId="2869370836" sldId="259"/>
            <ac:spMk id="21" creationId="{E909DAFC-5E5E-3E4D-A053-43A740232273}"/>
          </ac:spMkLst>
        </pc:spChg>
        <pc:spChg chg="add del mod">
          <ac:chgData name="OSCAR ALEJANDRO RAMIREZ FRANCO" userId="9238c9f3-3eb3-49d7-886b-a75fe7cfd194" providerId="ADAL" clId="{17FC3E71-3E04-4F18-B0DB-D57FCDDDC057}" dt="2023-11-09T23:42:35.068" v="114" actId="478"/>
          <ac:spMkLst>
            <pc:docMk/>
            <pc:sldMk cId="2869370836" sldId="259"/>
            <ac:spMk id="22" creationId="{37863887-3D1D-2F43-4367-581CECA968CF}"/>
          </ac:spMkLst>
        </pc:spChg>
        <pc:spChg chg="add mod">
          <ac:chgData name="OSCAR ALEJANDRO RAMIREZ FRANCO" userId="9238c9f3-3eb3-49d7-886b-a75fe7cfd194" providerId="ADAL" clId="{17FC3E71-3E04-4F18-B0DB-D57FCDDDC057}" dt="2023-11-09T23:42:47.669" v="116" actId="20577"/>
          <ac:spMkLst>
            <pc:docMk/>
            <pc:sldMk cId="2869370836" sldId="259"/>
            <ac:spMk id="23" creationId="{C8A85A6E-7FF3-76B2-3AEE-5DAC90334422}"/>
          </ac:spMkLst>
        </pc:spChg>
        <pc:spChg chg="add mod">
          <ac:chgData name="OSCAR ALEJANDRO RAMIREZ FRANCO" userId="9238c9f3-3eb3-49d7-886b-a75fe7cfd194" providerId="ADAL" clId="{17FC3E71-3E04-4F18-B0DB-D57FCDDDC057}" dt="2023-11-09T23:43:06.244" v="119" actId="1076"/>
          <ac:spMkLst>
            <pc:docMk/>
            <pc:sldMk cId="2869370836" sldId="259"/>
            <ac:spMk id="24" creationId="{81D26DEB-CAB3-B1CB-28DF-E186D3115C50}"/>
          </ac:spMkLst>
        </pc:spChg>
        <pc:spChg chg="add mod">
          <ac:chgData name="OSCAR ALEJANDRO RAMIREZ FRANCO" userId="9238c9f3-3eb3-49d7-886b-a75fe7cfd194" providerId="ADAL" clId="{17FC3E71-3E04-4F18-B0DB-D57FCDDDC057}" dt="2023-11-09T23:43:42.964" v="126" actId="1076"/>
          <ac:spMkLst>
            <pc:docMk/>
            <pc:sldMk cId="2869370836" sldId="259"/>
            <ac:spMk id="25" creationId="{03BFD417-CC6F-A1D1-D5B9-A05814F9D7D6}"/>
          </ac:spMkLst>
        </pc:spChg>
        <pc:picChg chg="mod">
          <ac:chgData name="OSCAR ALEJANDRO RAMIREZ FRANCO" userId="9238c9f3-3eb3-49d7-886b-a75fe7cfd194" providerId="ADAL" clId="{17FC3E71-3E04-4F18-B0DB-D57FCDDDC057}" dt="2023-11-09T23:32:26.400" v="0"/>
          <ac:picMkLst>
            <pc:docMk/>
            <pc:sldMk cId="2869370836" sldId="259"/>
            <ac:picMk id="2" creationId="{909E673F-D423-8703-E150-16C953739B3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0016" y="3534924"/>
            <a:ext cx="12240181" cy="7519835"/>
          </a:xfrm>
        </p:spPr>
        <p:txBody>
          <a:bodyPr anchor="b"/>
          <a:lstStyle>
            <a:lvl1pPr algn="ctr">
              <a:defRPr sz="9449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0027" y="11344752"/>
            <a:ext cx="10800160" cy="5214884"/>
          </a:xfrm>
        </p:spPr>
        <p:txBody>
          <a:bodyPr/>
          <a:lstStyle>
            <a:lvl1pPr marL="0" indent="0" algn="ctr">
              <a:buNone/>
              <a:defRPr sz="3780"/>
            </a:lvl1pPr>
            <a:lvl2pPr marL="719999" indent="0" algn="ctr">
              <a:buNone/>
              <a:defRPr sz="3150"/>
            </a:lvl2pPr>
            <a:lvl3pPr marL="1439997" indent="0" algn="ctr">
              <a:buNone/>
              <a:defRPr sz="2835"/>
            </a:lvl3pPr>
            <a:lvl4pPr marL="2159996" indent="0" algn="ctr">
              <a:buNone/>
              <a:defRPr sz="2520"/>
            </a:lvl4pPr>
            <a:lvl5pPr marL="2879994" indent="0" algn="ctr">
              <a:buNone/>
              <a:defRPr sz="2520"/>
            </a:lvl5pPr>
            <a:lvl6pPr marL="3599993" indent="0" algn="ctr">
              <a:buNone/>
              <a:defRPr sz="2520"/>
            </a:lvl6pPr>
            <a:lvl7pPr marL="4319991" indent="0" algn="ctr">
              <a:buNone/>
              <a:defRPr sz="2520"/>
            </a:lvl7pPr>
            <a:lvl8pPr marL="5039990" indent="0" algn="ctr">
              <a:buNone/>
              <a:defRPr sz="2520"/>
            </a:lvl8pPr>
            <a:lvl9pPr marL="5759988" indent="0" algn="ctr">
              <a:buNone/>
              <a:defRPr sz="2520"/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10/11/2023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8038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10/11/2023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7379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05153" y="1149975"/>
            <a:ext cx="3105046" cy="18304599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015" y="1149975"/>
            <a:ext cx="9135135" cy="18304599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10/11/2023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3639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10/11/2023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0494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515" y="5384888"/>
            <a:ext cx="12420184" cy="8984801"/>
          </a:xfrm>
        </p:spPr>
        <p:txBody>
          <a:bodyPr anchor="b"/>
          <a:lstStyle>
            <a:lvl1pPr>
              <a:defRPr sz="9449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515" y="14454688"/>
            <a:ext cx="12420184" cy="4724895"/>
          </a:xfrm>
        </p:spPr>
        <p:txBody>
          <a:bodyPr/>
          <a:lstStyle>
            <a:lvl1pPr marL="0" indent="0">
              <a:buNone/>
              <a:defRPr sz="3780">
                <a:solidFill>
                  <a:schemeClr val="tx1"/>
                </a:solidFill>
              </a:defRPr>
            </a:lvl1pPr>
            <a:lvl2pPr marL="719999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2pPr>
            <a:lvl3pPr marL="1439997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3pPr>
            <a:lvl4pPr marL="2159996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4pPr>
            <a:lvl5pPr marL="2879994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5pPr>
            <a:lvl6pPr marL="3599993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6pPr>
            <a:lvl7pPr marL="4319991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7pPr>
            <a:lvl8pPr marL="503999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8pPr>
            <a:lvl9pPr marL="5759988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10/11/2023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2106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014" y="5749874"/>
            <a:ext cx="6120091" cy="13704700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90108" y="5749874"/>
            <a:ext cx="6120091" cy="13704700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10/11/2023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980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1149979"/>
            <a:ext cx="12420184" cy="4174910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1892" y="5294885"/>
            <a:ext cx="6091964" cy="2594941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99" indent="0">
              <a:buNone/>
              <a:defRPr sz="3150" b="1"/>
            </a:lvl2pPr>
            <a:lvl3pPr marL="1439997" indent="0">
              <a:buNone/>
              <a:defRPr sz="2835" b="1"/>
            </a:lvl3pPr>
            <a:lvl4pPr marL="2159996" indent="0">
              <a:buNone/>
              <a:defRPr sz="2520" b="1"/>
            </a:lvl4pPr>
            <a:lvl5pPr marL="2879994" indent="0">
              <a:buNone/>
              <a:defRPr sz="2520" b="1"/>
            </a:lvl5pPr>
            <a:lvl6pPr marL="3599993" indent="0">
              <a:buNone/>
              <a:defRPr sz="2520" b="1"/>
            </a:lvl6pPr>
            <a:lvl7pPr marL="4319991" indent="0">
              <a:buNone/>
              <a:defRPr sz="2520" b="1"/>
            </a:lvl7pPr>
            <a:lvl8pPr marL="5039990" indent="0">
              <a:buNone/>
              <a:defRPr sz="2520" b="1"/>
            </a:lvl8pPr>
            <a:lvl9pPr marL="5759988" indent="0">
              <a:buNone/>
              <a:defRPr sz="252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1892" y="7889827"/>
            <a:ext cx="6091964" cy="11604746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290109" y="5294885"/>
            <a:ext cx="6121966" cy="2594941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99" indent="0">
              <a:buNone/>
              <a:defRPr sz="3150" b="1"/>
            </a:lvl2pPr>
            <a:lvl3pPr marL="1439997" indent="0">
              <a:buNone/>
              <a:defRPr sz="2835" b="1"/>
            </a:lvl3pPr>
            <a:lvl4pPr marL="2159996" indent="0">
              <a:buNone/>
              <a:defRPr sz="2520" b="1"/>
            </a:lvl4pPr>
            <a:lvl5pPr marL="2879994" indent="0">
              <a:buNone/>
              <a:defRPr sz="2520" b="1"/>
            </a:lvl5pPr>
            <a:lvl6pPr marL="3599993" indent="0">
              <a:buNone/>
              <a:defRPr sz="2520" b="1"/>
            </a:lvl6pPr>
            <a:lvl7pPr marL="4319991" indent="0">
              <a:buNone/>
              <a:defRPr sz="2520" b="1"/>
            </a:lvl7pPr>
            <a:lvl8pPr marL="5039990" indent="0">
              <a:buNone/>
              <a:defRPr sz="2520" b="1"/>
            </a:lvl8pPr>
            <a:lvl9pPr marL="5759988" indent="0">
              <a:buNone/>
              <a:defRPr sz="252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290109" y="7889827"/>
            <a:ext cx="6121966" cy="11604746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10/11/2023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7218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10/11/2023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8366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10/11/2023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3921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1439968"/>
            <a:ext cx="4644444" cy="5039889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1966" y="3109937"/>
            <a:ext cx="7290108" cy="15349662"/>
          </a:xfrm>
        </p:spPr>
        <p:txBody>
          <a:bodyPr/>
          <a:lstStyle>
            <a:lvl1pPr>
              <a:defRPr sz="5039"/>
            </a:lvl1pPr>
            <a:lvl2pPr>
              <a:defRPr sz="4409"/>
            </a:lvl2pPr>
            <a:lvl3pPr>
              <a:defRPr sz="3780"/>
            </a:lvl3pPr>
            <a:lvl4pPr>
              <a:defRPr sz="3150"/>
            </a:lvl4pPr>
            <a:lvl5pPr>
              <a:defRPr sz="3150"/>
            </a:lvl5pPr>
            <a:lvl6pPr>
              <a:defRPr sz="3150"/>
            </a:lvl6pPr>
            <a:lvl7pPr>
              <a:defRPr sz="3150"/>
            </a:lvl7pPr>
            <a:lvl8pPr>
              <a:defRPr sz="3150"/>
            </a:lvl8pPr>
            <a:lvl9pPr>
              <a:defRPr sz="315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0" y="6479857"/>
            <a:ext cx="4644444" cy="12004738"/>
          </a:xfrm>
        </p:spPr>
        <p:txBody>
          <a:bodyPr/>
          <a:lstStyle>
            <a:lvl1pPr marL="0" indent="0">
              <a:buNone/>
              <a:defRPr sz="2520"/>
            </a:lvl1pPr>
            <a:lvl2pPr marL="719999" indent="0">
              <a:buNone/>
              <a:defRPr sz="2205"/>
            </a:lvl2pPr>
            <a:lvl3pPr marL="1439997" indent="0">
              <a:buNone/>
              <a:defRPr sz="1890"/>
            </a:lvl3pPr>
            <a:lvl4pPr marL="2159996" indent="0">
              <a:buNone/>
              <a:defRPr sz="1575"/>
            </a:lvl4pPr>
            <a:lvl5pPr marL="2879994" indent="0">
              <a:buNone/>
              <a:defRPr sz="1575"/>
            </a:lvl5pPr>
            <a:lvl6pPr marL="3599993" indent="0">
              <a:buNone/>
              <a:defRPr sz="1575"/>
            </a:lvl6pPr>
            <a:lvl7pPr marL="4319991" indent="0">
              <a:buNone/>
              <a:defRPr sz="1575"/>
            </a:lvl7pPr>
            <a:lvl8pPr marL="5039990" indent="0">
              <a:buNone/>
              <a:defRPr sz="1575"/>
            </a:lvl8pPr>
            <a:lvl9pPr marL="5759988" indent="0">
              <a:buNone/>
              <a:defRPr sz="1575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10/11/2023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3817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1439968"/>
            <a:ext cx="4644444" cy="5039889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121966" y="3109937"/>
            <a:ext cx="7290108" cy="15349662"/>
          </a:xfrm>
        </p:spPr>
        <p:txBody>
          <a:bodyPr anchor="t"/>
          <a:lstStyle>
            <a:lvl1pPr marL="0" indent="0">
              <a:buNone/>
              <a:defRPr sz="5039"/>
            </a:lvl1pPr>
            <a:lvl2pPr marL="719999" indent="0">
              <a:buNone/>
              <a:defRPr sz="4409"/>
            </a:lvl2pPr>
            <a:lvl3pPr marL="1439997" indent="0">
              <a:buNone/>
              <a:defRPr sz="3780"/>
            </a:lvl3pPr>
            <a:lvl4pPr marL="2159996" indent="0">
              <a:buNone/>
              <a:defRPr sz="3150"/>
            </a:lvl4pPr>
            <a:lvl5pPr marL="2879994" indent="0">
              <a:buNone/>
              <a:defRPr sz="3150"/>
            </a:lvl5pPr>
            <a:lvl6pPr marL="3599993" indent="0">
              <a:buNone/>
              <a:defRPr sz="3150"/>
            </a:lvl6pPr>
            <a:lvl7pPr marL="4319991" indent="0">
              <a:buNone/>
              <a:defRPr sz="3150"/>
            </a:lvl7pPr>
            <a:lvl8pPr marL="5039990" indent="0">
              <a:buNone/>
              <a:defRPr sz="3150"/>
            </a:lvl8pPr>
            <a:lvl9pPr marL="5759988" indent="0">
              <a:buNone/>
              <a:defRPr sz="315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0" y="6479857"/>
            <a:ext cx="4644444" cy="12004738"/>
          </a:xfrm>
        </p:spPr>
        <p:txBody>
          <a:bodyPr/>
          <a:lstStyle>
            <a:lvl1pPr marL="0" indent="0">
              <a:buNone/>
              <a:defRPr sz="2520"/>
            </a:lvl1pPr>
            <a:lvl2pPr marL="719999" indent="0">
              <a:buNone/>
              <a:defRPr sz="2205"/>
            </a:lvl2pPr>
            <a:lvl3pPr marL="1439997" indent="0">
              <a:buNone/>
              <a:defRPr sz="1890"/>
            </a:lvl3pPr>
            <a:lvl4pPr marL="2159996" indent="0">
              <a:buNone/>
              <a:defRPr sz="1575"/>
            </a:lvl4pPr>
            <a:lvl5pPr marL="2879994" indent="0">
              <a:buNone/>
              <a:defRPr sz="1575"/>
            </a:lvl5pPr>
            <a:lvl6pPr marL="3599993" indent="0">
              <a:buNone/>
              <a:defRPr sz="1575"/>
            </a:lvl6pPr>
            <a:lvl7pPr marL="4319991" indent="0">
              <a:buNone/>
              <a:defRPr sz="1575"/>
            </a:lvl7pPr>
            <a:lvl8pPr marL="5039990" indent="0">
              <a:buNone/>
              <a:defRPr sz="1575"/>
            </a:lvl8pPr>
            <a:lvl9pPr marL="5759988" indent="0">
              <a:buNone/>
              <a:defRPr sz="1575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10/11/2023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4192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015" y="1149979"/>
            <a:ext cx="12420184" cy="4174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015" y="5749874"/>
            <a:ext cx="12420184" cy="13704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015" y="20019564"/>
            <a:ext cx="3240048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3F8AD-A817-0845-8931-C271BCF1ED9C}" type="datetimeFigureOut">
              <a:rPr lang="es-MX" smtClean="0"/>
              <a:t>10/11/2023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70071" y="20019564"/>
            <a:ext cx="4860072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70150" y="20019564"/>
            <a:ext cx="3240048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91254-9C02-B840-B340-ECC39EB5A21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6463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439997" rtl="0" eaLnBrk="1" latinLnBrk="0" hangingPunct="1">
        <a:lnSpc>
          <a:spcPct val="90000"/>
        </a:lnSpc>
        <a:spcBef>
          <a:spcPct val="0"/>
        </a:spcBef>
        <a:buNone/>
        <a:defRPr sz="69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999" indent="-359999" algn="l" defTabSz="1439997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4409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2pPr>
      <a:lvl3pPr marL="1799996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3pPr>
      <a:lvl4pPr marL="2519995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3239994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959992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679991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399989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6119988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1pPr>
      <a:lvl2pPr marL="719999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2pPr>
      <a:lvl3pPr marL="1439997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3pPr>
      <a:lvl4pPr marL="2159996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2879994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599993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319991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039990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5759988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21">
            <a:extLst>
              <a:ext uri="{FF2B5EF4-FFF2-40B4-BE49-F238E27FC236}">
                <a16:creationId xmlns:a16="http://schemas.microsoft.com/office/drawing/2014/main" id="{909E673F-D423-8703-E150-16C953739B3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00063" y="19018600"/>
            <a:ext cx="13398500" cy="2070100"/>
          </a:xfrm>
          <a:prstGeom prst="rect">
            <a:avLst/>
          </a:prstGeom>
        </p:spPr>
      </p:pic>
      <p:sp>
        <p:nvSpPr>
          <p:cNvPr id="5" name="CuadroTexto 5">
            <a:extLst>
              <a:ext uri="{FF2B5EF4-FFF2-40B4-BE49-F238E27FC236}">
                <a16:creationId xmlns:a16="http://schemas.microsoft.com/office/drawing/2014/main" id="{DAA3DA4A-E44C-CB1F-AC56-4876C7A5C1A9}"/>
              </a:ext>
            </a:extLst>
          </p:cNvPr>
          <p:cNvSpPr txBox="1"/>
          <p:nvPr/>
        </p:nvSpPr>
        <p:spPr>
          <a:xfrm>
            <a:off x="728245" y="721722"/>
            <a:ext cx="387025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>
                <a:latin typeface="Century Gothic" panose="020B0502020202020204" pitchFamily="34" charset="0"/>
              </a:rPr>
              <a:t>ID / Nombre del Proyecto</a:t>
            </a:r>
            <a:endParaRPr lang="es-MX" sz="2800" b="1" dirty="0">
              <a:latin typeface="Century Gothic" panose="020B0502020202020204" pitchFamily="34" charset="0"/>
            </a:endParaRPr>
          </a:p>
          <a:p>
            <a:r>
              <a:rPr lang="es-MX" sz="2800" dirty="0">
                <a:latin typeface="Century Gothic" panose="020B0502020202020204" pitchFamily="34" charset="0"/>
              </a:rPr>
              <a:t>Tema del proyecto</a:t>
            </a:r>
          </a:p>
        </p:txBody>
      </p:sp>
      <p:sp>
        <p:nvSpPr>
          <p:cNvPr id="7" name="CuadroTexto 9">
            <a:extLst>
              <a:ext uri="{FF2B5EF4-FFF2-40B4-BE49-F238E27FC236}">
                <a16:creationId xmlns:a16="http://schemas.microsoft.com/office/drawing/2014/main" id="{8589F220-C44A-5B08-9F8A-E0197B4804C0}"/>
              </a:ext>
            </a:extLst>
          </p:cNvPr>
          <p:cNvSpPr txBox="1"/>
          <p:nvPr/>
        </p:nvSpPr>
        <p:spPr>
          <a:xfrm>
            <a:off x="728245" y="14318188"/>
            <a:ext cx="4019108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>
                <a:latin typeface="Century Gothic" panose="020B0502020202020204" pitchFamily="34" charset="0"/>
              </a:rPr>
              <a:t>Aspectos técnicos</a:t>
            </a:r>
            <a:endParaRPr lang="es-MX" sz="2000" dirty="0">
              <a:latin typeface="Century Gothic" panose="020B0502020202020204" pitchFamily="34" charset="0"/>
            </a:endParaRPr>
          </a:p>
          <a:p>
            <a:endParaRPr lang="es-MX" sz="2000" dirty="0">
              <a:latin typeface="Century Gothic" panose="020B0502020202020204" pitchFamily="34" charset="0"/>
            </a:endParaRPr>
          </a:p>
          <a:p>
            <a:r>
              <a:rPr lang="es-MX" sz="2000" dirty="0">
                <a:latin typeface="Century Gothic" panose="020B0502020202020204" pitchFamily="34" charset="0"/>
              </a:rPr>
              <a:t>Información que sustente técnicamente la viabilidad y factibilidad en la  propuesta.</a:t>
            </a:r>
          </a:p>
          <a:p>
            <a:r>
              <a:rPr lang="es-MX" sz="2000" dirty="0">
                <a:latin typeface="Century Gothic" panose="020B0502020202020204" pitchFamily="34" charset="0"/>
              </a:rPr>
              <a:t>(Materiales, procesos, acabados, componentes, tecnología, diagramas, modelos de negocio, etc., según requiera cada proyecto).</a:t>
            </a:r>
          </a:p>
          <a:p>
            <a:endParaRPr lang="es-MX" sz="2000" dirty="0">
              <a:latin typeface="Century Gothic" panose="020B0502020202020204" pitchFamily="34" charset="0"/>
            </a:endParaRPr>
          </a:p>
          <a:p>
            <a:endParaRPr lang="es-MX" sz="2000" dirty="0">
              <a:latin typeface="Century Gothic" panose="020B0502020202020204" pitchFamily="34" charset="0"/>
            </a:endParaRPr>
          </a:p>
        </p:txBody>
      </p:sp>
      <p:sp>
        <p:nvSpPr>
          <p:cNvPr id="8" name="CuadroTexto 12">
            <a:extLst>
              <a:ext uri="{FF2B5EF4-FFF2-40B4-BE49-F238E27FC236}">
                <a16:creationId xmlns:a16="http://schemas.microsoft.com/office/drawing/2014/main" id="{1DC37416-89E5-9443-BD51-4B8712205A11}"/>
              </a:ext>
            </a:extLst>
          </p:cNvPr>
          <p:cNvSpPr txBox="1"/>
          <p:nvPr/>
        </p:nvSpPr>
        <p:spPr>
          <a:xfrm>
            <a:off x="6062931" y="11675663"/>
            <a:ext cx="748364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latin typeface="Century Gothic" panose="020B0502020202020204" pitchFamily="34" charset="0"/>
              </a:rPr>
              <a:t>Experiencia / Interacción</a:t>
            </a:r>
          </a:p>
          <a:p>
            <a:pPr algn="ctr"/>
            <a:endParaRPr lang="es-MX" dirty="0">
              <a:latin typeface="Century Gothic" panose="020B0502020202020204" pitchFamily="34" charset="0"/>
            </a:endParaRPr>
          </a:p>
          <a:p>
            <a:pPr algn="ctr"/>
            <a:r>
              <a:rPr lang="es-MX" dirty="0">
                <a:latin typeface="Century Gothic" panose="020B0502020202020204" pitchFamily="34" charset="0"/>
              </a:rPr>
              <a:t>Descripción esquemática de como la propuesta </a:t>
            </a:r>
          </a:p>
          <a:p>
            <a:pPr algn="ctr"/>
            <a:r>
              <a:rPr lang="es-MX" dirty="0">
                <a:latin typeface="Century Gothic" panose="020B0502020202020204" pitchFamily="34" charset="0"/>
              </a:rPr>
              <a:t>llega a la solución o cumple su función.</a:t>
            </a:r>
          </a:p>
          <a:p>
            <a:pPr algn="ctr"/>
            <a:r>
              <a:rPr lang="es-MX" sz="2800" dirty="0">
                <a:latin typeface="Century Gothic" panose="020B0502020202020204" pitchFamily="34" charset="0"/>
              </a:rPr>
              <a:t>(Esquemas, mapas, diagramas de flujo, sistemas, </a:t>
            </a:r>
            <a:r>
              <a:rPr lang="es-MX" sz="2800" dirty="0" err="1">
                <a:latin typeface="Century Gothic" panose="020B0502020202020204" pitchFamily="34" charset="0"/>
              </a:rPr>
              <a:t>storytelling</a:t>
            </a:r>
            <a:r>
              <a:rPr lang="es-MX" sz="2800" dirty="0">
                <a:latin typeface="Century Gothic" panose="020B0502020202020204" pitchFamily="34" charset="0"/>
              </a:rPr>
              <a:t>, etc.)</a:t>
            </a:r>
          </a:p>
        </p:txBody>
      </p:sp>
      <p:sp>
        <p:nvSpPr>
          <p:cNvPr id="15" name="CuadroTexto 13">
            <a:extLst>
              <a:ext uri="{FF2B5EF4-FFF2-40B4-BE49-F238E27FC236}">
                <a16:creationId xmlns:a16="http://schemas.microsoft.com/office/drawing/2014/main" id="{3ED7680B-4E7B-1B07-19E1-ED22C631764B}"/>
              </a:ext>
            </a:extLst>
          </p:cNvPr>
          <p:cNvSpPr txBox="1"/>
          <p:nvPr/>
        </p:nvSpPr>
        <p:spPr>
          <a:xfrm>
            <a:off x="5668849" y="16294777"/>
            <a:ext cx="812724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Century Gothic" panose="020B0502020202020204" pitchFamily="34" charset="0"/>
              </a:rPr>
              <a:t>Detalles complementarios</a:t>
            </a:r>
          </a:p>
          <a:p>
            <a:pPr algn="ctr"/>
            <a:endParaRPr lang="es-MX" sz="1600" dirty="0">
              <a:latin typeface="Century Gothic" panose="020B0502020202020204" pitchFamily="34" charset="0"/>
            </a:endParaRPr>
          </a:p>
          <a:p>
            <a:pPr algn="ctr"/>
            <a:r>
              <a:rPr lang="es-MX" sz="1600" dirty="0">
                <a:latin typeface="Century Gothic" panose="020B0502020202020204" pitchFamily="34" charset="0"/>
              </a:rPr>
              <a:t>Información adicional descriptiva o técnica para sustentar o comunicar la propuesta.</a:t>
            </a:r>
          </a:p>
          <a:p>
            <a:pPr algn="ctr"/>
            <a:r>
              <a:rPr lang="es-MX" sz="1600" dirty="0">
                <a:latin typeface="Century Gothic" panose="020B0502020202020204" pitchFamily="34" charset="0"/>
              </a:rPr>
              <a:t>(Imágenes de apoyo, detalles, esquemas, modelos de negocio etc.)</a:t>
            </a:r>
          </a:p>
        </p:txBody>
      </p:sp>
      <p:sp>
        <p:nvSpPr>
          <p:cNvPr id="23" name="CuadroTexto 8">
            <a:extLst>
              <a:ext uri="{FF2B5EF4-FFF2-40B4-BE49-F238E27FC236}">
                <a16:creationId xmlns:a16="http://schemas.microsoft.com/office/drawing/2014/main" id="{C8A85A6E-7FF3-76B2-3AEE-5DAC90334422}"/>
              </a:ext>
            </a:extLst>
          </p:cNvPr>
          <p:cNvSpPr txBox="1"/>
          <p:nvPr/>
        </p:nvSpPr>
        <p:spPr>
          <a:xfrm>
            <a:off x="728245" y="4282558"/>
            <a:ext cx="4476348" cy="93564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b="1" dirty="0">
                <a:latin typeface="Century Gothic" panose="020B0502020202020204" pitchFamily="34" charset="0"/>
              </a:rPr>
              <a:t>Fundamentación</a:t>
            </a:r>
            <a:endParaRPr lang="es-MX" sz="2800" dirty="0">
              <a:latin typeface="Century Gothic" panose="020B0502020202020204" pitchFamily="34" charset="0"/>
            </a:endParaRPr>
          </a:p>
          <a:p>
            <a:endParaRPr lang="es-MX" sz="2800" dirty="0">
              <a:latin typeface="Century Gothic" panose="020B0502020202020204" pitchFamily="34" charset="0"/>
            </a:endParaRPr>
          </a:p>
          <a:p>
            <a:r>
              <a:rPr lang="es-MX" sz="3200" b="1" dirty="0">
                <a:latin typeface="Century Gothic" panose="020B0502020202020204" pitchFamily="34" charset="0"/>
              </a:rPr>
              <a:t>Contexto / Antecedentes / Situación</a:t>
            </a:r>
          </a:p>
          <a:p>
            <a:endParaRPr lang="es-MX" sz="2000" dirty="0">
              <a:latin typeface="Century Gothic" panose="020B0502020202020204" pitchFamily="34" charset="0"/>
            </a:endParaRPr>
          </a:p>
          <a:p>
            <a:r>
              <a:rPr lang="es-MX" sz="2000" dirty="0">
                <a:latin typeface="Century Gothic" panose="020B0502020202020204" pitchFamily="34" charset="0"/>
              </a:rPr>
              <a:t>Identificación / Planteamiento del Problema</a:t>
            </a:r>
          </a:p>
          <a:p>
            <a:endParaRPr lang="es-MX" dirty="0">
              <a:latin typeface="Century Gothic" panose="020B0502020202020204" pitchFamily="34" charset="0"/>
            </a:endParaRPr>
          </a:p>
          <a:p>
            <a:r>
              <a:rPr lang="es-MX" dirty="0">
                <a:latin typeface="Century Gothic" panose="020B0502020202020204" pitchFamily="34" charset="0"/>
              </a:rPr>
              <a:t>Justificación</a:t>
            </a:r>
          </a:p>
          <a:p>
            <a:endParaRPr lang="es-MX" dirty="0">
              <a:latin typeface="Century Gothic" panose="020B0502020202020204" pitchFamily="34" charset="0"/>
            </a:endParaRPr>
          </a:p>
          <a:p>
            <a:endParaRPr lang="es-MX" dirty="0">
              <a:latin typeface="Century Gothic" panose="020B0502020202020204" pitchFamily="34" charset="0"/>
            </a:endParaRPr>
          </a:p>
          <a:p>
            <a:endParaRPr lang="es-MX" dirty="0">
              <a:latin typeface="Century Gothic" panose="020B0502020202020204" pitchFamily="34" charset="0"/>
            </a:endParaRPr>
          </a:p>
          <a:p>
            <a:endParaRPr lang="es-MX" dirty="0">
              <a:latin typeface="Century Gothic" panose="020B0502020202020204" pitchFamily="34" charset="0"/>
            </a:endParaRPr>
          </a:p>
          <a:p>
            <a:endParaRPr lang="es-MX" dirty="0">
              <a:latin typeface="Century Gothic" panose="020B0502020202020204" pitchFamily="34" charset="0"/>
            </a:endParaRPr>
          </a:p>
          <a:p>
            <a:r>
              <a:rPr lang="es-MX" sz="2400" b="1" dirty="0">
                <a:latin typeface="Century Gothic" panose="020B0502020202020204" pitchFamily="34" charset="0"/>
              </a:rPr>
              <a:t>Objetivo</a:t>
            </a:r>
            <a:endParaRPr lang="es-MX" sz="1600" dirty="0">
              <a:latin typeface="Century Gothic" panose="020B0502020202020204" pitchFamily="34" charset="0"/>
            </a:endParaRPr>
          </a:p>
          <a:p>
            <a:endParaRPr lang="es-MX" sz="1600" dirty="0">
              <a:latin typeface="Century Gothic" panose="020B0502020202020204" pitchFamily="34" charset="0"/>
            </a:endParaRPr>
          </a:p>
          <a:p>
            <a:r>
              <a:rPr lang="es-MX" sz="1600" dirty="0">
                <a:latin typeface="Century Gothic" panose="020B0502020202020204" pitchFamily="34" charset="0"/>
              </a:rPr>
              <a:t>Propósitos a lograr en relación a la problemática / planteamiento</a:t>
            </a:r>
          </a:p>
          <a:p>
            <a:endParaRPr lang="es-MX" sz="1600" dirty="0">
              <a:latin typeface="Century Gothic" panose="020B0502020202020204" pitchFamily="34" charset="0"/>
            </a:endParaRPr>
          </a:p>
          <a:p>
            <a:endParaRPr lang="es-MX" sz="1600" dirty="0">
              <a:latin typeface="Century Gothic" panose="020B0502020202020204" pitchFamily="34" charset="0"/>
            </a:endParaRPr>
          </a:p>
          <a:p>
            <a:endParaRPr lang="es-MX" sz="1200" dirty="0">
              <a:latin typeface="Century Gothic" panose="020B0502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s-MX" sz="2400" b="1" dirty="0">
                <a:latin typeface="Century Gothic" panose="020B0502020202020204" pitchFamily="34" charset="0"/>
              </a:rPr>
              <a:t>Usuarios o grupos beneficiados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s-MX" sz="2400" b="1" dirty="0">
              <a:latin typeface="Century Gothic" panose="020B0502020202020204" pitchFamily="34" charset="0"/>
            </a:endParaRPr>
          </a:p>
          <a:p>
            <a:pPr marL="0" rtl="0" eaLnBrk="1" latinLnBrk="0" hangingPunct="1">
              <a:spcBef>
                <a:spcPts val="0"/>
              </a:spcBef>
              <a:spcAft>
                <a:spcPts val="0"/>
              </a:spcAft>
            </a:pPr>
            <a:r>
              <a:rPr lang="es-MX" sz="1600" kern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Al resolver dicho problema quiénes se verían beneficiados.</a:t>
            </a:r>
            <a:endParaRPr lang="es-MX" sz="2400" dirty="0">
              <a:effectLst/>
            </a:endParaRPr>
          </a:p>
          <a:p>
            <a:pPr marL="0" rtl="0" eaLnBrk="1" latinLnBrk="0" hangingPunct="1">
              <a:spcBef>
                <a:spcPts val="0"/>
              </a:spcBef>
              <a:spcAft>
                <a:spcPts val="0"/>
              </a:spcAft>
            </a:pPr>
            <a:r>
              <a:rPr lang="es-MX" sz="1600" kern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(Demografía, psicología del usuario, </a:t>
            </a:r>
            <a:r>
              <a:rPr lang="es-MX" sz="1600" kern="1200" dirty="0" err="1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user</a:t>
            </a:r>
            <a:r>
              <a:rPr lang="es-MX" sz="1600" kern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-persona, etc.)</a:t>
            </a:r>
            <a:endParaRPr lang="es-MX" sz="2400" dirty="0">
              <a:effectLst/>
            </a:endParaRPr>
          </a:p>
        </p:txBody>
      </p:sp>
      <p:sp>
        <p:nvSpPr>
          <p:cNvPr id="24" name="CuadroTexto 10">
            <a:extLst>
              <a:ext uri="{FF2B5EF4-FFF2-40B4-BE49-F238E27FC236}">
                <a16:creationId xmlns:a16="http://schemas.microsoft.com/office/drawing/2014/main" id="{81D26DEB-CAB3-B1CB-28DF-E186D3115C50}"/>
              </a:ext>
            </a:extLst>
          </p:cNvPr>
          <p:cNvSpPr txBox="1"/>
          <p:nvPr/>
        </p:nvSpPr>
        <p:spPr>
          <a:xfrm>
            <a:off x="6062930" y="2580925"/>
            <a:ext cx="748364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>
                <a:latin typeface="Century Gothic" panose="020B0502020202020204" pitchFamily="34" charset="0"/>
              </a:rPr>
              <a:t>Representación gráfica de la propuesta</a:t>
            </a:r>
          </a:p>
          <a:p>
            <a:pPr algn="ctr"/>
            <a:endParaRPr lang="es-MX" sz="2000" dirty="0">
              <a:latin typeface="Century Gothic" panose="020B0502020202020204" pitchFamily="34" charset="0"/>
            </a:endParaRPr>
          </a:p>
          <a:p>
            <a:pPr algn="ctr"/>
            <a:r>
              <a:rPr lang="es-MX" sz="2000" dirty="0">
                <a:latin typeface="Century Gothic" panose="020B0502020202020204" pitchFamily="34" charset="0"/>
              </a:rPr>
              <a:t>Preferentemente representar con una sola imagen que</a:t>
            </a:r>
          </a:p>
          <a:p>
            <a:pPr algn="ctr"/>
            <a:r>
              <a:rPr lang="es-MX" sz="2000" dirty="0">
                <a:latin typeface="Century Gothic" panose="020B0502020202020204" pitchFamily="34" charset="0"/>
              </a:rPr>
              <a:t>Permita una correcta visualización de la propuesta</a:t>
            </a:r>
          </a:p>
          <a:p>
            <a:endParaRPr lang="es-MX" sz="3200" b="1" dirty="0">
              <a:latin typeface="Century Gothic" panose="020B0502020202020204" pitchFamily="34" charset="0"/>
            </a:endParaRPr>
          </a:p>
        </p:txBody>
      </p:sp>
      <p:sp>
        <p:nvSpPr>
          <p:cNvPr id="25" name="CuadroTexto 12">
            <a:extLst>
              <a:ext uri="{FF2B5EF4-FFF2-40B4-BE49-F238E27FC236}">
                <a16:creationId xmlns:a16="http://schemas.microsoft.com/office/drawing/2014/main" id="{03BFD417-CC6F-A1D1-D5B9-A05814F9D7D6}"/>
              </a:ext>
            </a:extLst>
          </p:cNvPr>
          <p:cNvSpPr txBox="1"/>
          <p:nvPr/>
        </p:nvSpPr>
        <p:spPr>
          <a:xfrm>
            <a:off x="6062931" y="7935594"/>
            <a:ext cx="748364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latin typeface="Century Gothic" panose="020B0502020202020204" pitchFamily="34" charset="0"/>
              </a:rPr>
              <a:t>Concepto de Solución</a:t>
            </a:r>
          </a:p>
          <a:p>
            <a:pPr algn="ctr"/>
            <a:endParaRPr lang="es-MX" sz="2800" dirty="0">
              <a:latin typeface="Century Gothic" panose="020B0502020202020204" pitchFamily="34" charset="0"/>
            </a:endParaRPr>
          </a:p>
          <a:p>
            <a:pPr algn="ctr"/>
            <a:r>
              <a:rPr lang="es-MX" sz="2400" dirty="0">
                <a:latin typeface="Century Gothic" panose="020B0502020202020204" pitchFamily="34" charset="0"/>
              </a:rPr>
              <a:t>Principio, teoría, enfoque, concepto rector en el que se basa la propuesta.</a:t>
            </a:r>
          </a:p>
          <a:p>
            <a:pPr algn="ctr"/>
            <a:r>
              <a:rPr lang="es-MX" sz="2400" dirty="0">
                <a:latin typeface="Century Gothic" panose="020B0502020202020204" pitchFamily="34" charset="0"/>
              </a:rPr>
              <a:t>(Texto, esquemas gráficos)</a:t>
            </a:r>
          </a:p>
        </p:txBody>
      </p:sp>
    </p:spTree>
    <p:extLst>
      <p:ext uri="{BB962C8B-B14F-4D97-AF65-F5344CB8AC3E}">
        <p14:creationId xmlns:p14="http://schemas.microsoft.com/office/powerpoint/2010/main" val="28693708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847C3188DD32449890565844BEFD1D9" ma:contentTypeVersion="14" ma:contentTypeDescription="Crear nuevo documento." ma:contentTypeScope="" ma:versionID="0164df1e8eaf40309938f5d0a5481b06">
  <xsd:schema xmlns:xsd="http://www.w3.org/2001/XMLSchema" xmlns:xs="http://www.w3.org/2001/XMLSchema" xmlns:p="http://schemas.microsoft.com/office/2006/metadata/properties" xmlns:ns2="1f9963cc-8d37-4f62-b215-642475bde038" xmlns:ns3="04485b0d-58e8-4772-a585-421915c2ce83" targetNamespace="http://schemas.microsoft.com/office/2006/metadata/properties" ma:root="true" ma:fieldsID="4199cea7cd58ab77b900e5de7e954c1f" ns2:_="" ns3:_="">
    <xsd:import namespace="1f9963cc-8d37-4f62-b215-642475bde038"/>
    <xsd:import namespace="04485b0d-58e8-4772-a585-421915c2ce83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SearchPropertie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9963cc-8d37-4f62-b215-642475bde03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9b6bfce5-c8fc-469b-a9d9-870d50998ee0}" ma:internalName="TaxCatchAll" ma:showField="CatchAllData" ma:web="1f9963cc-8d37-4f62-b215-642475bde0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485b0d-58e8-4772-a585-421915c2ce8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Etiquetas de imagen" ma:readOnly="false" ma:fieldId="{5cf76f15-5ced-4ddc-b409-7134ff3c332f}" ma:taxonomyMulti="true" ma:sspId="99375edc-ecdf-4f5c-9a1f-fe3446fc798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f9963cc-8d37-4f62-b215-642475bde038" xsi:nil="true"/>
    <lcf76f155ced4ddcb4097134ff3c332f xmlns="04485b0d-58e8-4772-a585-421915c2ce83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B4A42AB-DED2-42F9-B62D-B2EAD95AD0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9963cc-8d37-4f62-b215-642475bde038"/>
    <ds:schemaRef ds:uri="04485b0d-58e8-4772-a585-421915c2ce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86D2A1D-667E-4F5F-986A-0FDAEF95515D}">
  <ds:schemaRefs>
    <ds:schemaRef ds:uri="http://schemas.microsoft.com/office/2006/metadata/properties"/>
    <ds:schemaRef ds:uri="http://schemas.microsoft.com/office/infopath/2007/PartnerControls"/>
    <ds:schemaRef ds:uri="1f9963cc-8d37-4f62-b215-642475bde038"/>
    <ds:schemaRef ds:uri="04485b0d-58e8-4772-a585-421915c2ce83"/>
  </ds:schemaRefs>
</ds:datastoreItem>
</file>

<file path=customXml/itemProps3.xml><?xml version="1.0" encoding="utf-8"?>
<ds:datastoreItem xmlns:ds="http://schemas.openxmlformats.org/officeDocument/2006/customXml" ds:itemID="{32F3C58A-06E1-4965-8C7B-1B6D856AF4B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2122</TotalTime>
  <Words>198</Words>
  <Application>Microsoft Office PowerPoint</Application>
  <PresentationFormat>Custom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Tema de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ROBERTO CARLOS RANGEL RAMIREZ</dc:creator>
  <cp:lastModifiedBy>MIGUEL ANGEL GARCIA HERNANDEZ</cp:lastModifiedBy>
  <cp:revision>20</cp:revision>
  <dcterms:created xsi:type="dcterms:W3CDTF">2019-11-13T04:41:00Z</dcterms:created>
  <dcterms:modified xsi:type="dcterms:W3CDTF">2023-11-10T21:20:16Z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0x0101003847C3188DD32449890565844BEFD1D9</vt:lpwstr>
  </property>
  <property fmtid="{D5CDD505-2E9C-101B-9397-08002B2CF9AE}" pid="3" name="MediaServiceImageTags">
    <vt:lpwstr/>
  </property>
</Properties>
</file>