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9" r:id="rId5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>
          <p15:clr>
            <a:srgbClr val="A4A3A4"/>
          </p15:clr>
        </p15:guide>
        <p15:guide id="2" pos="4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F5A8F8-3E7A-4350-A069-AFEC6D27B2F8}" v="9" dt="2023-11-09T23:32:00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5"/>
    <p:restoredTop sz="94681"/>
  </p:normalViewPr>
  <p:slideViewPr>
    <p:cSldViewPr snapToGrid="0" snapToObjects="1">
      <p:cViewPr>
        <p:scale>
          <a:sx n="66" d="100"/>
          <a:sy n="66" d="100"/>
        </p:scale>
        <p:origin x="384" y="-5544"/>
      </p:cViewPr>
      <p:guideLst>
        <p:guide orient="horz" pos="6803"/>
        <p:guide pos="4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CAR ALEJANDRO RAMIREZ FRANCO" userId="9238c9f3-3eb3-49d7-886b-a75fe7cfd194" providerId="ADAL" clId="{D6F5A8F8-3E7A-4350-A069-AFEC6D27B2F8}"/>
    <pc:docChg chg="undo redo custSel modSld">
      <pc:chgData name="OSCAR ALEJANDRO RAMIREZ FRANCO" userId="9238c9f3-3eb3-49d7-886b-a75fe7cfd194" providerId="ADAL" clId="{D6F5A8F8-3E7A-4350-A069-AFEC6D27B2F8}" dt="2023-11-09T23:32:00.499" v="98"/>
      <pc:docMkLst>
        <pc:docMk/>
      </pc:docMkLst>
      <pc:sldChg chg="addSp delSp modSp mod">
        <pc:chgData name="OSCAR ALEJANDRO RAMIREZ FRANCO" userId="9238c9f3-3eb3-49d7-886b-a75fe7cfd194" providerId="ADAL" clId="{D6F5A8F8-3E7A-4350-A069-AFEC6D27B2F8}" dt="2023-11-09T23:32:00.499" v="98"/>
        <pc:sldMkLst>
          <pc:docMk/>
          <pc:sldMk cId="2869370836" sldId="259"/>
        </pc:sldMkLst>
        <pc:spChg chg="add del mod">
          <ac:chgData name="OSCAR ALEJANDRO RAMIREZ FRANCO" userId="9238c9f3-3eb3-49d7-886b-a75fe7cfd194" providerId="ADAL" clId="{D6F5A8F8-3E7A-4350-A069-AFEC6D27B2F8}" dt="2023-11-09T23:24:05.701" v="17"/>
          <ac:spMkLst>
            <pc:docMk/>
            <pc:sldMk cId="2869370836" sldId="259"/>
            <ac:spMk id="2" creationId="{148317B3-39FD-983A-B530-5D7E94A3B98E}"/>
          </ac:spMkLst>
        </pc:spChg>
        <pc:spChg chg="add del mod">
          <ac:chgData name="OSCAR ALEJANDRO RAMIREZ FRANCO" userId="9238c9f3-3eb3-49d7-886b-a75fe7cfd194" providerId="ADAL" clId="{D6F5A8F8-3E7A-4350-A069-AFEC6D27B2F8}" dt="2023-11-09T23:24:05.701" v="17"/>
          <ac:spMkLst>
            <pc:docMk/>
            <pc:sldMk cId="2869370836" sldId="259"/>
            <ac:spMk id="3" creationId="{5EAEEEFF-00D5-49EE-E506-A8966FB77562}"/>
          </ac:spMkLst>
        </pc:spChg>
        <pc:spChg chg="add del mod">
          <ac:chgData name="OSCAR ALEJANDRO RAMIREZ FRANCO" userId="9238c9f3-3eb3-49d7-886b-a75fe7cfd194" providerId="ADAL" clId="{D6F5A8F8-3E7A-4350-A069-AFEC6D27B2F8}" dt="2023-11-09T23:24:05.701" v="17"/>
          <ac:spMkLst>
            <pc:docMk/>
            <pc:sldMk cId="2869370836" sldId="259"/>
            <ac:spMk id="4" creationId="{56CBC518-7612-7214-5505-66BF32F4F7D6}"/>
          </ac:spMkLst>
        </pc:spChg>
        <pc:spChg chg="add del">
          <ac:chgData name="OSCAR ALEJANDRO RAMIREZ FRANCO" userId="9238c9f3-3eb3-49d7-886b-a75fe7cfd194" providerId="ADAL" clId="{D6F5A8F8-3E7A-4350-A069-AFEC6D27B2F8}" dt="2023-11-09T23:24:07.440" v="22" actId="478"/>
          <ac:spMkLst>
            <pc:docMk/>
            <pc:sldMk cId="2869370836" sldId="259"/>
            <ac:spMk id="6" creationId="{D27C33D4-943A-D849-B1EB-AAC7A1F30F4C}"/>
          </ac:spMkLst>
        </pc:spChg>
        <pc:spChg chg="add del mod">
          <ac:chgData name="OSCAR ALEJANDRO RAMIREZ FRANCO" userId="9238c9f3-3eb3-49d7-886b-a75fe7cfd194" providerId="ADAL" clId="{D6F5A8F8-3E7A-4350-A069-AFEC6D27B2F8}" dt="2023-11-09T23:24:05.701" v="17"/>
          <ac:spMkLst>
            <pc:docMk/>
            <pc:sldMk cId="2869370836" sldId="259"/>
            <ac:spMk id="7" creationId="{13EF9027-B198-F1A1-27D4-44F25705295D}"/>
          </ac:spMkLst>
        </pc:spChg>
        <pc:spChg chg="add del mod">
          <ac:chgData name="OSCAR ALEJANDRO RAMIREZ FRANCO" userId="9238c9f3-3eb3-49d7-886b-a75fe7cfd194" providerId="ADAL" clId="{D6F5A8F8-3E7A-4350-A069-AFEC6D27B2F8}" dt="2023-11-09T23:24:05.701" v="17"/>
          <ac:spMkLst>
            <pc:docMk/>
            <pc:sldMk cId="2869370836" sldId="259"/>
            <ac:spMk id="8" creationId="{671B920C-E5E1-7D5F-7D2F-90E4BF0C16BE}"/>
          </ac:spMkLst>
        </pc:spChg>
        <pc:spChg chg="add del">
          <ac:chgData name="OSCAR ALEJANDRO RAMIREZ FRANCO" userId="9238c9f3-3eb3-49d7-886b-a75fe7cfd194" providerId="ADAL" clId="{D6F5A8F8-3E7A-4350-A069-AFEC6D27B2F8}" dt="2023-11-09T23:25:24.205" v="32" actId="478"/>
          <ac:spMkLst>
            <pc:docMk/>
            <pc:sldMk cId="2869370836" sldId="259"/>
            <ac:spMk id="9" creationId="{863ACAF9-D467-7740-BBBB-1A90AB3AFACD}"/>
          </ac:spMkLst>
        </pc:spChg>
        <pc:spChg chg="add del mod">
          <ac:chgData name="OSCAR ALEJANDRO RAMIREZ FRANCO" userId="9238c9f3-3eb3-49d7-886b-a75fe7cfd194" providerId="ADAL" clId="{D6F5A8F8-3E7A-4350-A069-AFEC6D27B2F8}" dt="2023-11-09T23:30:56.937" v="93" actId="1076"/>
          <ac:spMkLst>
            <pc:docMk/>
            <pc:sldMk cId="2869370836" sldId="259"/>
            <ac:spMk id="10" creationId="{CDE6B767-A5B1-0942-A204-594299B57648}"/>
          </ac:spMkLst>
        </pc:spChg>
        <pc:spChg chg="add del">
          <ac:chgData name="OSCAR ALEJANDRO RAMIREZ FRANCO" userId="9238c9f3-3eb3-49d7-886b-a75fe7cfd194" providerId="ADAL" clId="{D6F5A8F8-3E7A-4350-A069-AFEC6D27B2F8}" dt="2023-11-09T23:25:59.360" v="48" actId="478"/>
          <ac:spMkLst>
            <pc:docMk/>
            <pc:sldMk cId="2869370836" sldId="259"/>
            <ac:spMk id="11" creationId="{3B6535C3-9970-9C4C-99FC-1A811DD8721F}"/>
          </ac:spMkLst>
        </pc:spChg>
        <pc:spChg chg="add del mod">
          <ac:chgData name="OSCAR ALEJANDRO RAMIREZ FRANCO" userId="9238c9f3-3eb3-49d7-886b-a75fe7cfd194" providerId="ADAL" clId="{D6F5A8F8-3E7A-4350-A069-AFEC6D27B2F8}" dt="2023-11-09T23:28:31.070" v="74"/>
          <ac:spMkLst>
            <pc:docMk/>
            <pc:sldMk cId="2869370836" sldId="259"/>
            <ac:spMk id="12" creationId="{7EA2CB9B-6BE9-7445-B11E-84AB5FD15571}"/>
          </ac:spMkLst>
        </pc:spChg>
        <pc:spChg chg="add del mod">
          <ac:chgData name="OSCAR ALEJANDRO RAMIREZ FRANCO" userId="9238c9f3-3eb3-49d7-886b-a75fe7cfd194" providerId="ADAL" clId="{D6F5A8F8-3E7A-4350-A069-AFEC6D27B2F8}" dt="2023-11-09T23:31:39.320" v="97" actId="1076"/>
          <ac:spMkLst>
            <pc:docMk/>
            <pc:sldMk cId="2869370836" sldId="259"/>
            <ac:spMk id="13" creationId="{2F37EC11-FD08-A442-A498-A07641D24FF0}"/>
          </ac:spMkLst>
        </pc:spChg>
        <pc:spChg chg="add del mod">
          <ac:chgData name="OSCAR ALEJANDRO RAMIREZ FRANCO" userId="9238c9f3-3eb3-49d7-886b-a75fe7cfd194" providerId="ADAL" clId="{D6F5A8F8-3E7A-4350-A069-AFEC6D27B2F8}" dt="2023-11-09T23:24:06.725" v="20" actId="6549"/>
          <ac:spMkLst>
            <pc:docMk/>
            <pc:sldMk cId="2869370836" sldId="259"/>
            <ac:spMk id="14" creationId="{6B907434-0CA5-4947-A826-FCBDA7489FC7}"/>
          </ac:spMkLst>
        </pc:spChg>
        <pc:spChg chg="add del mod">
          <ac:chgData name="OSCAR ALEJANDRO RAMIREZ FRANCO" userId="9238c9f3-3eb3-49d7-886b-a75fe7cfd194" providerId="ADAL" clId="{D6F5A8F8-3E7A-4350-A069-AFEC6D27B2F8}" dt="2023-11-09T23:24:05.701" v="17"/>
          <ac:spMkLst>
            <pc:docMk/>
            <pc:sldMk cId="2869370836" sldId="259"/>
            <ac:spMk id="15" creationId="{FCE1841E-BAF3-7FFA-59B6-AADAFE140619}"/>
          </ac:spMkLst>
        </pc:spChg>
        <pc:spChg chg="add del">
          <ac:chgData name="OSCAR ALEJANDRO RAMIREZ FRANCO" userId="9238c9f3-3eb3-49d7-886b-a75fe7cfd194" providerId="ADAL" clId="{D6F5A8F8-3E7A-4350-A069-AFEC6D27B2F8}" dt="2023-11-09T23:25:40.675" v="33" actId="478"/>
          <ac:spMkLst>
            <pc:docMk/>
            <pc:sldMk cId="2869370836" sldId="259"/>
            <ac:spMk id="16" creationId="{017DBF03-FFA9-1D4D-A19E-A88055DB3683}"/>
          </ac:spMkLst>
        </pc:spChg>
        <pc:spChg chg="add del">
          <ac:chgData name="OSCAR ALEJANDRO RAMIREZ FRANCO" userId="9238c9f3-3eb3-49d7-886b-a75fe7cfd194" providerId="ADAL" clId="{D6F5A8F8-3E7A-4350-A069-AFEC6D27B2F8}" dt="2023-11-09T23:27:39.580" v="62" actId="478"/>
          <ac:spMkLst>
            <pc:docMk/>
            <pc:sldMk cId="2869370836" sldId="259"/>
            <ac:spMk id="17" creationId="{A5AB821E-2BAC-2A41-B151-85E181866D49}"/>
          </ac:spMkLst>
        </pc:spChg>
        <pc:spChg chg="add del">
          <ac:chgData name="OSCAR ALEJANDRO RAMIREZ FRANCO" userId="9238c9f3-3eb3-49d7-886b-a75fe7cfd194" providerId="ADAL" clId="{D6F5A8F8-3E7A-4350-A069-AFEC6D27B2F8}" dt="2023-11-09T23:26:51.077" v="56" actId="478"/>
          <ac:spMkLst>
            <pc:docMk/>
            <pc:sldMk cId="2869370836" sldId="259"/>
            <ac:spMk id="18" creationId="{6F587C0D-A1F9-4B44-9968-A862E844251D}"/>
          </ac:spMkLst>
        </pc:spChg>
        <pc:spChg chg="add del">
          <ac:chgData name="OSCAR ALEJANDRO RAMIREZ FRANCO" userId="9238c9f3-3eb3-49d7-886b-a75fe7cfd194" providerId="ADAL" clId="{D6F5A8F8-3E7A-4350-A069-AFEC6D27B2F8}" dt="2023-11-09T23:26:33.704" v="55" actId="478"/>
          <ac:spMkLst>
            <pc:docMk/>
            <pc:sldMk cId="2869370836" sldId="259"/>
            <ac:spMk id="19" creationId="{9B615264-F6B4-5245-B785-D4D9127E7646}"/>
          </ac:spMkLst>
        </pc:spChg>
        <pc:spChg chg="add del">
          <ac:chgData name="OSCAR ALEJANDRO RAMIREZ FRANCO" userId="9238c9f3-3eb3-49d7-886b-a75fe7cfd194" providerId="ADAL" clId="{D6F5A8F8-3E7A-4350-A069-AFEC6D27B2F8}" dt="2023-11-09T23:25:01.287" v="25" actId="478"/>
          <ac:spMkLst>
            <pc:docMk/>
            <pc:sldMk cId="2869370836" sldId="259"/>
            <ac:spMk id="20" creationId="{617EF699-72BB-0443-975D-487C3910EB2A}"/>
          </ac:spMkLst>
        </pc:spChg>
        <pc:spChg chg="add del">
          <ac:chgData name="OSCAR ALEJANDRO RAMIREZ FRANCO" userId="9238c9f3-3eb3-49d7-886b-a75fe7cfd194" providerId="ADAL" clId="{D6F5A8F8-3E7A-4350-A069-AFEC6D27B2F8}" dt="2023-11-09T23:24:53.276" v="24" actId="478"/>
          <ac:spMkLst>
            <pc:docMk/>
            <pc:sldMk cId="2869370836" sldId="259"/>
            <ac:spMk id="21" creationId="{E909DAFC-5E5E-3E4D-A053-43A740232273}"/>
          </ac:spMkLst>
        </pc:spChg>
        <pc:spChg chg="add del mod">
          <ac:chgData name="OSCAR ALEJANDRO RAMIREZ FRANCO" userId="9238c9f3-3eb3-49d7-886b-a75fe7cfd194" providerId="ADAL" clId="{D6F5A8F8-3E7A-4350-A069-AFEC6D27B2F8}" dt="2023-11-09T23:24:05.701" v="17"/>
          <ac:spMkLst>
            <pc:docMk/>
            <pc:sldMk cId="2869370836" sldId="259"/>
            <ac:spMk id="22" creationId="{3038041B-537C-558E-4211-D50EB0402871}"/>
          </ac:spMkLst>
        </pc:spChg>
        <pc:spChg chg="add mod">
          <ac:chgData name="OSCAR ALEJANDRO RAMIREZ FRANCO" userId="9238c9f3-3eb3-49d7-886b-a75fe7cfd194" providerId="ADAL" clId="{D6F5A8F8-3E7A-4350-A069-AFEC6D27B2F8}" dt="2023-11-09T23:24:42.646" v="23"/>
          <ac:spMkLst>
            <pc:docMk/>
            <pc:sldMk cId="2869370836" sldId="259"/>
            <ac:spMk id="23" creationId="{2D4FF324-38B7-B0DC-AF45-BA623FE38B68}"/>
          </ac:spMkLst>
        </pc:spChg>
        <pc:spChg chg="add del mod">
          <ac:chgData name="OSCAR ALEJANDRO RAMIREZ FRANCO" userId="9238c9f3-3eb3-49d7-886b-a75fe7cfd194" providerId="ADAL" clId="{D6F5A8F8-3E7A-4350-A069-AFEC6D27B2F8}" dt="2023-11-09T23:31:26.209" v="96" actId="6549"/>
          <ac:spMkLst>
            <pc:docMk/>
            <pc:sldMk cId="2869370836" sldId="259"/>
            <ac:spMk id="24" creationId="{A5B2A4DF-F59F-2278-8458-FCE14EE2C9D5}"/>
          </ac:spMkLst>
        </pc:spChg>
        <pc:spChg chg="add del mod">
          <ac:chgData name="OSCAR ALEJANDRO RAMIREZ FRANCO" userId="9238c9f3-3eb3-49d7-886b-a75fe7cfd194" providerId="ADAL" clId="{D6F5A8F8-3E7A-4350-A069-AFEC6D27B2F8}" dt="2023-11-09T23:25:55.493" v="47" actId="1036"/>
          <ac:spMkLst>
            <pc:docMk/>
            <pc:sldMk cId="2869370836" sldId="259"/>
            <ac:spMk id="25" creationId="{7A8A9765-597A-8C4B-685A-BF7563C4EFEA}"/>
          </ac:spMkLst>
        </pc:spChg>
        <pc:spChg chg="add del mod">
          <ac:chgData name="OSCAR ALEJANDRO RAMIREZ FRANCO" userId="9238c9f3-3eb3-49d7-886b-a75fe7cfd194" providerId="ADAL" clId="{D6F5A8F8-3E7A-4350-A069-AFEC6D27B2F8}" dt="2023-11-09T23:27:36.955" v="61" actId="478"/>
          <ac:spMkLst>
            <pc:docMk/>
            <pc:sldMk cId="2869370836" sldId="259"/>
            <ac:spMk id="26" creationId="{97E0304D-1B1C-0A24-36B9-3BC1F3C29735}"/>
          </ac:spMkLst>
        </pc:spChg>
        <pc:spChg chg="add del mod">
          <ac:chgData name="OSCAR ALEJANDRO RAMIREZ FRANCO" userId="9238c9f3-3eb3-49d7-886b-a75fe7cfd194" providerId="ADAL" clId="{D6F5A8F8-3E7A-4350-A069-AFEC6D27B2F8}" dt="2023-11-09T23:26:57.351" v="57" actId="478"/>
          <ac:spMkLst>
            <pc:docMk/>
            <pc:sldMk cId="2869370836" sldId="259"/>
            <ac:spMk id="27" creationId="{A254D2FF-3A4B-0FA5-17DE-FB04349D19E9}"/>
          </ac:spMkLst>
        </pc:spChg>
        <pc:spChg chg="add mod">
          <ac:chgData name="OSCAR ALEJANDRO RAMIREZ FRANCO" userId="9238c9f3-3eb3-49d7-886b-a75fe7cfd194" providerId="ADAL" clId="{D6F5A8F8-3E7A-4350-A069-AFEC6D27B2F8}" dt="2023-11-09T23:30:18.258" v="88" actId="14100"/>
          <ac:spMkLst>
            <pc:docMk/>
            <pc:sldMk cId="2869370836" sldId="259"/>
            <ac:spMk id="28" creationId="{3D0A0489-7D5A-970F-BE47-7D624E2E7CC5}"/>
          </ac:spMkLst>
        </pc:spChg>
        <pc:spChg chg="add del mod">
          <ac:chgData name="OSCAR ALEJANDRO RAMIREZ FRANCO" userId="9238c9f3-3eb3-49d7-886b-a75fe7cfd194" providerId="ADAL" clId="{D6F5A8F8-3E7A-4350-A069-AFEC6D27B2F8}" dt="2023-11-09T23:28:53.750" v="78"/>
          <ac:spMkLst>
            <pc:docMk/>
            <pc:sldMk cId="2869370836" sldId="259"/>
            <ac:spMk id="29" creationId="{C171FE19-0F05-9121-9898-FF28E8BDF130}"/>
          </ac:spMkLst>
        </pc:spChg>
        <pc:picChg chg="mod">
          <ac:chgData name="OSCAR ALEJANDRO RAMIREZ FRANCO" userId="9238c9f3-3eb3-49d7-886b-a75fe7cfd194" providerId="ADAL" clId="{D6F5A8F8-3E7A-4350-A069-AFEC6D27B2F8}" dt="2023-11-09T23:32:00.499" v="98"/>
          <ac:picMkLst>
            <pc:docMk/>
            <pc:sldMk cId="2869370836" sldId="259"/>
            <ac:picMk id="5" creationId="{C6002058-A33C-D9FF-04D3-394CCC16231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03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37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4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1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1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9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D27C33D4-943A-D849-B1EB-AAC7A1F30F4C}"/>
              </a:ext>
            </a:extLst>
          </p:cNvPr>
          <p:cNvSpPr txBox="1"/>
          <p:nvPr/>
        </p:nvSpPr>
        <p:spPr>
          <a:xfrm>
            <a:off x="723013" y="732751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E6B767-A5B1-0942-A204-594299B57648}"/>
              </a:ext>
            </a:extLst>
          </p:cNvPr>
          <p:cNvSpPr txBox="1"/>
          <p:nvPr/>
        </p:nvSpPr>
        <p:spPr>
          <a:xfrm>
            <a:off x="680483" y="13635289"/>
            <a:ext cx="40191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Aspectos técnicos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Información que sustente técnicamente la viabilidad y factibilidad en la  propuesta.</a:t>
            </a:r>
          </a:p>
          <a:p>
            <a:r>
              <a:rPr lang="es-MX" dirty="0">
                <a:latin typeface="Century Gothic" panose="020B0502020202020204" pitchFamily="34" charset="0"/>
              </a:rPr>
              <a:t>(Materiales, procesos, acabados, componentes, tecnología, diagramas, modelos de negocio, etc., según requiera cada </a:t>
            </a:r>
            <a:r>
              <a:rPr lang="es-MX">
                <a:latin typeface="Century Gothic" panose="020B0502020202020204" pitchFamily="34" charset="0"/>
              </a:rPr>
              <a:t>proyecto)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F37EC11-FD08-A442-A498-A07641D24FF0}"/>
              </a:ext>
            </a:extLst>
          </p:cNvPr>
          <p:cNvSpPr txBox="1"/>
          <p:nvPr/>
        </p:nvSpPr>
        <p:spPr>
          <a:xfrm>
            <a:off x="6001989" y="12888263"/>
            <a:ext cx="710162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Ciclo de uso / Funcionamiento /</a:t>
            </a:r>
          </a:p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Experiencia / Interacción</a:t>
            </a:r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Descripción esquemática de como la propuesta 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llega a la solución o cumple su función.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(Esquemas, mapas, diag. de flujo, imágenes, </a:t>
            </a:r>
            <a:r>
              <a:rPr lang="es-MX" dirty="0" err="1">
                <a:latin typeface="Century Gothic" panose="020B0502020202020204" pitchFamily="34" charset="0"/>
              </a:rPr>
              <a:t>storytelling</a:t>
            </a:r>
            <a:r>
              <a:rPr lang="es-MX" dirty="0">
                <a:latin typeface="Century Gothic" panose="020B0502020202020204" pitchFamily="34" charset="0"/>
              </a:rPr>
              <a:t>, etc.)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B907434-0CA5-4947-A826-FCBDA7489FC7}"/>
              </a:ext>
            </a:extLst>
          </p:cNvPr>
          <p:cNvSpPr txBox="1"/>
          <p:nvPr/>
        </p:nvSpPr>
        <p:spPr>
          <a:xfrm>
            <a:off x="6873425" y="16819440"/>
            <a:ext cx="569899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Detalles complementarios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Información adicional descriptiva o técnica para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sustentar o comunicar la propuesta.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(Imágenes de apoyo, detalles, esquemas, etc.)</a:t>
            </a:r>
          </a:p>
        </p:txBody>
      </p:sp>
      <p:pic>
        <p:nvPicPr>
          <p:cNvPr id="5" name="Imagen 21">
            <a:extLst>
              <a:ext uri="{FF2B5EF4-FFF2-40B4-BE49-F238E27FC236}">
                <a16:creationId xmlns:a16="http://schemas.microsoft.com/office/drawing/2014/main" id="{C6002058-A33C-D9FF-04D3-394CCC16231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0856" y="19029362"/>
            <a:ext cx="13398500" cy="2070100"/>
          </a:xfrm>
          <a:prstGeom prst="rect">
            <a:avLst/>
          </a:prstGeom>
        </p:spPr>
      </p:pic>
      <p:sp>
        <p:nvSpPr>
          <p:cNvPr id="24" name="CuadroTexto 8">
            <a:extLst>
              <a:ext uri="{FF2B5EF4-FFF2-40B4-BE49-F238E27FC236}">
                <a16:creationId xmlns:a16="http://schemas.microsoft.com/office/drawing/2014/main" id="{A5B2A4DF-F59F-2278-8458-FCE14EE2C9D5}"/>
              </a:ext>
            </a:extLst>
          </p:cNvPr>
          <p:cNvSpPr txBox="1"/>
          <p:nvPr/>
        </p:nvSpPr>
        <p:spPr>
          <a:xfrm>
            <a:off x="723013" y="4282558"/>
            <a:ext cx="401910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Fundamentación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Contexto / Antecedentes / Situación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Identificación / Planteamiento del Problema.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Justificación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Objetivo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Propósitos a lograr en relación a la problemática / planteamiento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sz="1400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Concepto</a:t>
            </a:r>
          </a:p>
          <a:p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Principio, teoría, enfoque, estilo o concepto rector</a:t>
            </a:r>
          </a:p>
          <a:p>
            <a:r>
              <a:rPr lang="es-MX" dirty="0">
                <a:latin typeface="Century Gothic" panose="020B0502020202020204" pitchFamily="34" charset="0"/>
              </a:rPr>
              <a:t>en el que se basa la propuesta.</a:t>
            </a:r>
          </a:p>
          <a:p>
            <a:r>
              <a:rPr lang="es-MX" dirty="0">
                <a:latin typeface="Century Gothic" panose="020B0502020202020204" pitchFamily="34" charset="0"/>
              </a:rPr>
              <a:t>(Texto, esquemas gráficos o imágenes)</a:t>
            </a:r>
          </a:p>
        </p:txBody>
      </p:sp>
      <p:sp>
        <p:nvSpPr>
          <p:cNvPr id="25" name="CuadroTexto 10">
            <a:extLst>
              <a:ext uri="{FF2B5EF4-FFF2-40B4-BE49-F238E27FC236}">
                <a16:creationId xmlns:a16="http://schemas.microsoft.com/office/drawing/2014/main" id="{7A8A9765-597A-8C4B-685A-BF7563C4EFEA}"/>
              </a:ext>
            </a:extLst>
          </p:cNvPr>
          <p:cNvSpPr txBox="1"/>
          <p:nvPr/>
        </p:nvSpPr>
        <p:spPr>
          <a:xfrm>
            <a:off x="5538221" y="3673532"/>
            <a:ext cx="818685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>
                <a:latin typeface="Century Gothic" panose="020B0502020202020204" pitchFamily="34" charset="0"/>
              </a:rPr>
              <a:t>Representación gráfica de la propuesta</a:t>
            </a:r>
          </a:p>
          <a:p>
            <a:pPr algn="ctr"/>
            <a:endParaRPr lang="es-MX" sz="2000" dirty="0">
              <a:latin typeface="Century Gothic" panose="020B0502020202020204" pitchFamily="34" charset="0"/>
            </a:endParaRPr>
          </a:p>
          <a:p>
            <a:pPr algn="ctr"/>
            <a:r>
              <a:rPr lang="es-MX" sz="2000" dirty="0">
                <a:latin typeface="Century Gothic" panose="020B0502020202020204" pitchFamily="34" charset="0"/>
              </a:rPr>
              <a:t>Preferentemente representar con una sola imagen que</a:t>
            </a:r>
          </a:p>
          <a:p>
            <a:pPr algn="ctr"/>
            <a:r>
              <a:rPr lang="es-MX" sz="2000" dirty="0">
                <a:latin typeface="Century Gothic" panose="020B0502020202020204" pitchFamily="34" charset="0"/>
              </a:rPr>
              <a:t>permita una correcta visualización de la propuesta</a:t>
            </a:r>
          </a:p>
          <a:p>
            <a:endParaRPr lang="es-MX" sz="3200" b="1" dirty="0">
              <a:latin typeface="Century Gothic" panose="020B0502020202020204" pitchFamily="34" charset="0"/>
            </a:endParaRPr>
          </a:p>
        </p:txBody>
      </p:sp>
      <p:sp>
        <p:nvSpPr>
          <p:cNvPr id="28" name="CuadroTexto 12">
            <a:extLst>
              <a:ext uri="{FF2B5EF4-FFF2-40B4-BE49-F238E27FC236}">
                <a16:creationId xmlns:a16="http://schemas.microsoft.com/office/drawing/2014/main" id="{3D0A0489-7D5A-970F-BE47-7D624E2E7CC5}"/>
              </a:ext>
            </a:extLst>
          </p:cNvPr>
          <p:cNvSpPr txBox="1"/>
          <p:nvPr/>
        </p:nvSpPr>
        <p:spPr>
          <a:xfrm>
            <a:off x="5440134" y="9320376"/>
            <a:ext cx="822532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MX" sz="2800" b="1" dirty="0">
                <a:latin typeface="Century Gothic" panose="020B0502020202020204" pitchFamily="34" charset="0"/>
              </a:rPr>
              <a:t>Usuarios o grupos beneficiados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s-MX" sz="2800" b="1" dirty="0">
              <a:latin typeface="Century Gothic" panose="020B0502020202020204" pitchFamily="34" charset="0"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s-MX" sz="18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Al resolver dicho problema quiénes se verían beneficiados.</a:t>
            </a:r>
            <a:endParaRPr lang="es-MX" sz="2800" dirty="0">
              <a:effectLst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s-MX" sz="18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(Demografía, psicología del usuario, </a:t>
            </a:r>
            <a:r>
              <a:rPr lang="es-MX" sz="18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user</a:t>
            </a:r>
            <a:r>
              <a:rPr lang="es-MX" sz="18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-persona, etc.)</a:t>
            </a:r>
            <a:endParaRPr lang="es-MX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9370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847C3188DD32449890565844BEFD1D9" ma:contentTypeVersion="14" ma:contentTypeDescription="Crear nuevo documento." ma:contentTypeScope="" ma:versionID="0164df1e8eaf40309938f5d0a5481b06">
  <xsd:schema xmlns:xsd="http://www.w3.org/2001/XMLSchema" xmlns:xs="http://www.w3.org/2001/XMLSchema" xmlns:p="http://schemas.microsoft.com/office/2006/metadata/properties" xmlns:ns2="1f9963cc-8d37-4f62-b215-642475bde038" xmlns:ns3="04485b0d-58e8-4772-a585-421915c2ce83" targetNamespace="http://schemas.microsoft.com/office/2006/metadata/properties" ma:root="true" ma:fieldsID="4199cea7cd58ab77b900e5de7e954c1f" ns2:_="" ns3:_="">
    <xsd:import namespace="1f9963cc-8d37-4f62-b215-642475bde038"/>
    <xsd:import namespace="04485b0d-58e8-4772-a585-421915c2ce8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963cc-8d37-4f62-b215-642475bde03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b6bfce5-c8fc-469b-a9d9-870d50998ee0}" ma:internalName="TaxCatchAll" ma:showField="CatchAllData" ma:web="1f9963cc-8d37-4f62-b215-642475bde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85b0d-58e8-4772-a585-421915c2ce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n" ma:readOnly="false" ma:fieldId="{5cf76f15-5ced-4ddc-b409-7134ff3c332f}" ma:taxonomyMulti="true" ma:sspId="99375edc-ecdf-4f5c-9a1f-fe3446fc79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9963cc-8d37-4f62-b215-642475bde038" xsi:nil="true"/>
    <lcf76f155ced4ddcb4097134ff3c332f xmlns="04485b0d-58e8-4772-a585-421915c2ce8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ED3D58-A714-4DB9-A27E-6A80EE33CF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9963cc-8d37-4f62-b215-642475bde038"/>
    <ds:schemaRef ds:uri="04485b0d-58e8-4772-a585-421915c2ce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6D2A1D-667E-4F5F-986A-0FDAEF95515D}">
  <ds:schemaRefs>
    <ds:schemaRef ds:uri="http://schemas.microsoft.com/office/2006/metadata/properties"/>
    <ds:schemaRef ds:uri="http://schemas.microsoft.com/office/infopath/2007/PartnerControls"/>
    <ds:schemaRef ds:uri="1f9963cc-8d37-4f62-b215-642475bde038"/>
    <ds:schemaRef ds:uri="04485b0d-58e8-4772-a585-421915c2ce83"/>
  </ds:schemaRefs>
</ds:datastoreItem>
</file>

<file path=customXml/itemProps3.xml><?xml version="1.0" encoding="utf-8"?>
<ds:datastoreItem xmlns:ds="http://schemas.openxmlformats.org/officeDocument/2006/customXml" ds:itemID="{32F3C58A-06E1-4965-8C7B-1B6D856AF4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2122</TotalTime>
  <Words>205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CARLOS RANGEL RAMIREZ</dc:creator>
  <cp:lastModifiedBy>MIGUEL ANGEL GARCIA HERNANDEZ</cp:lastModifiedBy>
  <cp:revision>18</cp:revision>
  <dcterms:created xsi:type="dcterms:W3CDTF">2019-11-13T04:41:00Z</dcterms:created>
  <dcterms:modified xsi:type="dcterms:W3CDTF">2023-11-10T21:14:48Z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0x0101003847C3188DD32449890565844BEFD1D9</vt:lpwstr>
  </property>
  <property fmtid="{D5CDD505-2E9C-101B-9397-08002B2CF9AE}" pid="3" name="MediaServiceImageTags">
    <vt:lpwstr/>
  </property>
</Properties>
</file>