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41A68-8380-4F07-BE52-CC05D50ECBBA}" v="4" dt="2023-11-09T23:19:19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75" d="100"/>
          <a:sy n="75" d="100"/>
        </p:scale>
        <p:origin x="-24" y="-5760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LEJANDRO RAMIREZ FRANCO" userId="9238c9f3-3eb3-49d7-886b-a75fe7cfd194" providerId="ADAL" clId="{B2741A68-8380-4F07-BE52-CC05D50ECBBA}"/>
    <pc:docChg chg="undo custSel modSld">
      <pc:chgData name="OSCAR ALEJANDRO RAMIREZ FRANCO" userId="9238c9f3-3eb3-49d7-886b-a75fe7cfd194" providerId="ADAL" clId="{B2741A68-8380-4F07-BE52-CC05D50ECBBA}" dt="2023-11-09T23:21:34.241" v="186" actId="404"/>
      <pc:docMkLst>
        <pc:docMk/>
      </pc:docMkLst>
      <pc:sldChg chg="addSp delSp modSp mod">
        <pc:chgData name="OSCAR ALEJANDRO RAMIREZ FRANCO" userId="9238c9f3-3eb3-49d7-886b-a75fe7cfd194" providerId="ADAL" clId="{B2741A68-8380-4F07-BE52-CC05D50ECBBA}" dt="2023-11-09T23:21:34.241" v="186" actId="404"/>
        <pc:sldMkLst>
          <pc:docMk/>
          <pc:sldMk cId="2869370836" sldId="259"/>
        </pc:sldMkLst>
        <pc:spChg chg="add mod ord">
          <ac:chgData name="OSCAR ALEJANDRO RAMIREZ FRANCO" userId="9238c9f3-3eb3-49d7-886b-a75fe7cfd194" providerId="ADAL" clId="{B2741A68-8380-4F07-BE52-CC05D50ECBBA}" dt="2023-11-09T23:15:44.962" v="20" actId="6549"/>
          <ac:spMkLst>
            <pc:docMk/>
            <pc:sldMk cId="2869370836" sldId="259"/>
            <ac:spMk id="3" creationId="{7DD3C4D9-062A-4A18-1603-8B3CCA55F5B3}"/>
          </ac:spMkLst>
        </pc:spChg>
        <pc:spChg chg="add mod">
          <ac:chgData name="OSCAR ALEJANDRO RAMIREZ FRANCO" userId="9238c9f3-3eb3-49d7-886b-a75fe7cfd194" providerId="ADAL" clId="{B2741A68-8380-4F07-BE52-CC05D50ECBBA}" dt="2023-11-09T23:21:34.241" v="186" actId="404"/>
          <ac:spMkLst>
            <pc:docMk/>
            <pc:sldMk cId="2869370836" sldId="259"/>
            <ac:spMk id="4" creationId="{D7BAAA1A-15FA-3FC2-EE89-89B6950EB342}"/>
          </ac:spMkLst>
        </pc:spChg>
        <pc:spChg chg="add mod">
          <ac:chgData name="OSCAR ALEJANDRO RAMIREZ FRANCO" userId="9238c9f3-3eb3-49d7-886b-a75fe7cfd194" providerId="ADAL" clId="{B2741A68-8380-4F07-BE52-CC05D50ECBBA}" dt="2023-11-09T23:19:19.434" v="53"/>
          <ac:spMkLst>
            <pc:docMk/>
            <pc:sldMk cId="2869370836" sldId="259"/>
            <ac:spMk id="5" creationId="{3D4BBFF7-CA53-CA32-267D-302DE99E8964}"/>
          </ac:spMkLst>
        </pc:spChg>
        <pc:spChg chg="add mod">
          <ac:chgData name="OSCAR ALEJANDRO RAMIREZ FRANCO" userId="9238c9f3-3eb3-49d7-886b-a75fe7cfd194" providerId="ADAL" clId="{B2741A68-8380-4F07-BE52-CC05D50ECBBA}" dt="2023-11-09T23:19:19.434" v="53"/>
          <ac:spMkLst>
            <pc:docMk/>
            <pc:sldMk cId="2869370836" sldId="259"/>
            <ac:spMk id="7" creationId="{5149CBF1-E4F3-5C8E-B8E9-4D99310F5DD9}"/>
          </ac:spMkLst>
        </pc:spChg>
        <pc:spChg chg="del mod">
          <ac:chgData name="OSCAR ALEJANDRO RAMIREZ FRANCO" userId="9238c9f3-3eb3-49d7-886b-a75fe7cfd194" providerId="ADAL" clId="{B2741A68-8380-4F07-BE52-CC05D50ECBBA}" dt="2023-11-09T23:15:35.411" v="18" actId="478"/>
          <ac:spMkLst>
            <pc:docMk/>
            <pc:sldMk cId="2869370836" sldId="259"/>
            <ac:spMk id="9" creationId="{863ACAF9-D467-7740-BBBB-1A90AB3AFACD}"/>
          </ac:spMkLst>
        </pc:spChg>
        <pc:spChg chg="del mod">
          <ac:chgData name="OSCAR ALEJANDRO RAMIREZ FRANCO" userId="9238c9f3-3eb3-49d7-886b-a75fe7cfd194" providerId="ADAL" clId="{B2741A68-8380-4F07-BE52-CC05D50ECBBA}" dt="2023-11-09T23:16:49.132" v="29" actId="478"/>
          <ac:spMkLst>
            <pc:docMk/>
            <pc:sldMk cId="2869370836" sldId="259"/>
            <ac:spMk id="10" creationId="{CDE6B767-A5B1-0942-A204-594299B57648}"/>
          </ac:spMkLst>
        </pc:spChg>
        <pc:spChg chg="del">
          <ac:chgData name="OSCAR ALEJANDRO RAMIREZ FRANCO" userId="9238c9f3-3eb3-49d7-886b-a75fe7cfd194" providerId="ADAL" clId="{B2741A68-8380-4F07-BE52-CC05D50ECBBA}" dt="2023-11-09T23:19:18.713" v="52" actId="478"/>
          <ac:spMkLst>
            <pc:docMk/>
            <pc:sldMk cId="2869370836" sldId="259"/>
            <ac:spMk id="11" creationId="{3B6535C3-9970-9C4C-99FC-1A811DD8721F}"/>
          </ac:spMkLst>
        </pc:spChg>
        <pc:spChg chg="del">
          <ac:chgData name="OSCAR ALEJANDRO RAMIREZ FRANCO" userId="9238c9f3-3eb3-49d7-886b-a75fe7cfd194" providerId="ADAL" clId="{B2741A68-8380-4F07-BE52-CC05D50ECBBA}" dt="2023-11-09T23:19:18.713" v="52" actId="478"/>
          <ac:spMkLst>
            <pc:docMk/>
            <pc:sldMk cId="2869370836" sldId="259"/>
            <ac:spMk id="12" creationId="{7EA2CB9B-6BE9-7445-B11E-84AB5FD15571}"/>
          </ac:spMkLst>
        </pc:spChg>
        <pc:spChg chg="mod">
          <ac:chgData name="OSCAR ALEJANDRO RAMIREZ FRANCO" userId="9238c9f3-3eb3-49d7-886b-a75fe7cfd194" providerId="ADAL" clId="{B2741A68-8380-4F07-BE52-CC05D50ECBBA}" dt="2023-11-09T23:20:51.030" v="181" actId="403"/>
          <ac:spMkLst>
            <pc:docMk/>
            <pc:sldMk cId="2869370836" sldId="259"/>
            <ac:spMk id="13" creationId="{2F37EC11-FD08-A442-A498-A07641D24FF0}"/>
          </ac:spMkLst>
        </pc:spChg>
        <pc:spChg chg="mod">
          <ac:chgData name="OSCAR ALEJANDRO RAMIREZ FRANCO" userId="9238c9f3-3eb3-49d7-886b-a75fe7cfd194" providerId="ADAL" clId="{B2741A68-8380-4F07-BE52-CC05D50ECBBA}" dt="2023-11-09T23:15:49.418" v="21" actId="1076"/>
          <ac:spMkLst>
            <pc:docMk/>
            <pc:sldMk cId="2869370836" sldId="259"/>
            <ac:spMk id="14" creationId="{6B907434-0CA5-4947-A826-FCBDA7489FC7}"/>
          </ac:spMkLst>
        </pc:spChg>
        <pc:spChg chg="del">
          <ac:chgData name="OSCAR ALEJANDRO RAMIREZ FRANCO" userId="9238c9f3-3eb3-49d7-886b-a75fe7cfd194" providerId="ADAL" clId="{B2741A68-8380-4F07-BE52-CC05D50ECBBA}" dt="2023-11-09T23:13:16.498" v="2" actId="478"/>
          <ac:spMkLst>
            <pc:docMk/>
            <pc:sldMk cId="2869370836" sldId="259"/>
            <ac:spMk id="16" creationId="{017DBF03-FFA9-1D4D-A19E-A88055DB3683}"/>
          </ac:spMkLst>
        </pc:spChg>
        <pc:spChg chg="del">
          <ac:chgData name="OSCAR ALEJANDRO RAMIREZ FRANCO" userId="9238c9f3-3eb3-49d7-886b-a75fe7cfd194" providerId="ADAL" clId="{B2741A68-8380-4F07-BE52-CC05D50ECBBA}" dt="2023-11-09T23:13:17.862" v="3" actId="478"/>
          <ac:spMkLst>
            <pc:docMk/>
            <pc:sldMk cId="2869370836" sldId="259"/>
            <ac:spMk id="17" creationId="{A5AB821E-2BAC-2A41-B151-85E181866D49}"/>
          </ac:spMkLst>
        </pc:spChg>
        <pc:spChg chg="del">
          <ac:chgData name="OSCAR ALEJANDRO RAMIREZ FRANCO" userId="9238c9f3-3eb3-49d7-886b-a75fe7cfd194" providerId="ADAL" clId="{B2741A68-8380-4F07-BE52-CC05D50ECBBA}" dt="2023-11-09T23:13:19.207" v="4" actId="478"/>
          <ac:spMkLst>
            <pc:docMk/>
            <pc:sldMk cId="2869370836" sldId="259"/>
            <ac:spMk id="18" creationId="{6F587C0D-A1F9-4B44-9968-A862E844251D}"/>
          </ac:spMkLst>
        </pc:spChg>
        <pc:spChg chg="del">
          <ac:chgData name="OSCAR ALEJANDRO RAMIREZ FRANCO" userId="9238c9f3-3eb3-49d7-886b-a75fe7cfd194" providerId="ADAL" clId="{B2741A68-8380-4F07-BE52-CC05D50ECBBA}" dt="2023-11-09T23:13:20.586" v="5" actId="478"/>
          <ac:spMkLst>
            <pc:docMk/>
            <pc:sldMk cId="2869370836" sldId="259"/>
            <ac:spMk id="19" creationId="{9B615264-F6B4-5245-B785-D4D9127E7646}"/>
          </ac:spMkLst>
        </pc:spChg>
        <pc:spChg chg="del">
          <ac:chgData name="OSCAR ALEJANDRO RAMIREZ FRANCO" userId="9238c9f3-3eb3-49d7-886b-a75fe7cfd194" providerId="ADAL" clId="{B2741A68-8380-4F07-BE52-CC05D50ECBBA}" dt="2023-11-09T23:13:10.502" v="0" actId="21"/>
          <ac:spMkLst>
            <pc:docMk/>
            <pc:sldMk cId="2869370836" sldId="259"/>
            <ac:spMk id="20" creationId="{617EF699-72BB-0443-975D-487C3910EB2A}"/>
          </ac:spMkLst>
        </pc:spChg>
        <pc:spChg chg="del">
          <ac:chgData name="OSCAR ALEJANDRO RAMIREZ FRANCO" userId="9238c9f3-3eb3-49d7-886b-a75fe7cfd194" providerId="ADAL" clId="{B2741A68-8380-4F07-BE52-CC05D50ECBBA}" dt="2023-11-09T23:13:14.104" v="1" actId="478"/>
          <ac:spMkLst>
            <pc:docMk/>
            <pc:sldMk cId="2869370836" sldId="259"/>
            <ac:spMk id="21" creationId="{E909DAFC-5E5E-3E4D-A053-43A740232273}"/>
          </ac:spMkLst>
        </pc:spChg>
        <pc:picChg chg="mod">
          <ac:chgData name="OSCAR ALEJANDRO RAMIREZ FRANCO" userId="9238c9f3-3eb3-49d7-886b-a75fe7cfd194" providerId="ADAL" clId="{B2741A68-8380-4F07-BE52-CC05D50ECBBA}" dt="2023-11-09T23:17:11.828" v="32"/>
          <ac:picMkLst>
            <pc:docMk/>
            <pc:sldMk cId="2869370836" sldId="259"/>
            <ac:picMk id="2" creationId="{E71503BB-2B61-CBC6-2742-09B83D387C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8">
            <a:extLst>
              <a:ext uri="{FF2B5EF4-FFF2-40B4-BE49-F238E27FC236}">
                <a16:creationId xmlns:a16="http://schemas.microsoft.com/office/drawing/2014/main" id="{7DD3C4D9-062A-4A18-1603-8B3CCA55F5B3}"/>
              </a:ext>
            </a:extLst>
          </p:cNvPr>
          <p:cNvSpPr txBox="1"/>
          <p:nvPr/>
        </p:nvSpPr>
        <p:spPr>
          <a:xfrm>
            <a:off x="723013" y="4231758"/>
            <a:ext cx="4019108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Contexto / Antecedentes / Situación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/ Planteamiento del Problema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Justificación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 </a:t>
            </a:r>
            <a:r>
              <a:rPr lang="es-MX">
                <a:latin typeface="Century Gothic" panose="020B0502020202020204" pitchFamily="34" charset="0"/>
              </a:rPr>
              <a:t>/ planteamiento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</a:t>
            </a:r>
          </a:p>
          <a:p>
            <a:r>
              <a:rPr lang="es-MX" dirty="0">
                <a:latin typeface="Century Gothic" panose="020B0502020202020204" pitchFamily="34" charset="0"/>
              </a:rPr>
              <a:t>(Demografía, psicología del usuario, </a:t>
            </a:r>
            <a:r>
              <a:rPr lang="es-MX" dirty="0" err="1">
                <a:latin typeface="Century Gothic" panose="020B0502020202020204" pitchFamily="34" charset="0"/>
              </a:rPr>
              <a:t>user</a:t>
            </a:r>
            <a:r>
              <a:rPr lang="es-MX" dirty="0">
                <a:latin typeface="Century Gothic" panose="020B0502020202020204" pitchFamily="34" charset="0"/>
              </a:rPr>
              <a:t>-persona, etc.)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723013" y="723182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5882058" y="10187516"/>
            <a:ext cx="75520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latin typeface="Century Gothic" panose="020B0502020202020204" pitchFamily="34" charset="0"/>
              </a:rPr>
              <a:t>Ciclo de uso / Funcionamiento/</a:t>
            </a:r>
          </a:p>
          <a:p>
            <a:pPr algn="ctr"/>
            <a:r>
              <a:rPr lang="es-MX" sz="3600" b="1" dirty="0">
                <a:latin typeface="Century Gothic" panose="020B0502020202020204" pitchFamily="34" charset="0"/>
              </a:rPr>
              <a:t>Interacción</a:t>
            </a:r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Descripción esquemática de como la propuesta </a:t>
            </a: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llega a la solución o cumple su función, incluyendo componentes internos y la aplicación de tecnología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723013" y="13719474"/>
            <a:ext cx="412440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adicional descriptiva o técnica para</a:t>
            </a:r>
          </a:p>
          <a:p>
            <a:r>
              <a:rPr lang="es-MX" dirty="0">
                <a:latin typeface="Century Gothic" panose="020B0502020202020204" pitchFamily="34" charset="0"/>
              </a:rPr>
              <a:t>sustentar o comunicar la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1503BB-2B61-CBC6-2742-09B83D387CF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831" y="19032290"/>
            <a:ext cx="13399200" cy="2067172"/>
          </a:xfrm>
          <a:prstGeom prst="rect">
            <a:avLst/>
          </a:prstGeom>
        </p:spPr>
      </p:pic>
      <p:sp>
        <p:nvSpPr>
          <p:cNvPr id="4" name="CuadroTexto 9">
            <a:extLst>
              <a:ext uri="{FF2B5EF4-FFF2-40B4-BE49-F238E27FC236}">
                <a16:creationId xmlns:a16="http://schemas.microsoft.com/office/drawing/2014/main" id="{D7BAAA1A-15FA-3FC2-EE89-89B6950EB342}"/>
              </a:ext>
            </a:extLst>
          </p:cNvPr>
          <p:cNvSpPr txBox="1"/>
          <p:nvPr/>
        </p:nvSpPr>
        <p:spPr>
          <a:xfrm>
            <a:off x="6408391" y="13719474"/>
            <a:ext cx="62888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Aspectos técnicos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Información que sustente técnicamente factibilidad en la  propuesta.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Materiales y procesos, componentes, tecnología, diagramas</a:t>
            </a:r>
          </a:p>
        </p:txBody>
      </p:sp>
      <p:sp>
        <p:nvSpPr>
          <p:cNvPr id="5" name="CuadroTexto 10">
            <a:extLst>
              <a:ext uri="{FF2B5EF4-FFF2-40B4-BE49-F238E27FC236}">
                <a16:creationId xmlns:a16="http://schemas.microsoft.com/office/drawing/2014/main" id="{3D4BBFF7-CA53-CA32-267D-302DE99E8964}"/>
              </a:ext>
            </a:extLst>
          </p:cNvPr>
          <p:cNvSpPr txBox="1"/>
          <p:nvPr/>
        </p:nvSpPr>
        <p:spPr>
          <a:xfrm>
            <a:off x="5538221" y="3521132"/>
            <a:ext cx="818685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Representación gráfica de la propuesta</a:t>
            </a: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Preferentemente representar con una sola imagen que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permita una correcta visualización de la propuesta</a:t>
            </a:r>
          </a:p>
          <a:p>
            <a:endParaRPr lang="es-MX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CuadroTexto 11">
            <a:extLst>
              <a:ext uri="{FF2B5EF4-FFF2-40B4-BE49-F238E27FC236}">
                <a16:creationId xmlns:a16="http://schemas.microsoft.com/office/drawing/2014/main" id="{5149CBF1-E4F3-5C8E-B8E9-4D99310F5DD9}"/>
              </a:ext>
            </a:extLst>
          </p:cNvPr>
          <p:cNvSpPr txBox="1"/>
          <p:nvPr/>
        </p:nvSpPr>
        <p:spPr>
          <a:xfrm>
            <a:off x="5882058" y="7433756"/>
            <a:ext cx="755206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sz="1400" dirty="0">
              <a:latin typeface="Century Gothic" panose="020B0502020202020204" pitchFamily="34" charset="0"/>
            </a:endParaRPr>
          </a:p>
          <a:p>
            <a:pPr algn="ctr"/>
            <a:r>
              <a:rPr lang="es-MX" sz="1400" dirty="0">
                <a:latin typeface="Century Gothic" panose="020B0502020202020204" pitchFamily="34" charset="0"/>
              </a:rPr>
              <a:t>Principio temático, enfoque, estilo o concepto rector en el que se basa la propuesta.</a:t>
            </a:r>
          </a:p>
          <a:p>
            <a:pPr algn="ctr"/>
            <a:r>
              <a:rPr lang="es-MX" sz="1400" dirty="0">
                <a:latin typeface="Century Gothic" panose="020B0502020202020204" pitchFamily="34" charset="0"/>
              </a:rPr>
              <a:t>(Texto, esquemas gráficos o imágenes)</a:t>
            </a:r>
          </a:p>
        </p:txBody>
      </p:sp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7C3188DD32449890565844BEFD1D9" ma:contentTypeVersion="14" ma:contentTypeDescription="Create a new document." ma:contentTypeScope="" ma:versionID="7fbc545583eb42fd5ec2083351503129">
  <xsd:schema xmlns:xsd="http://www.w3.org/2001/XMLSchema" xmlns:xs="http://www.w3.org/2001/XMLSchema" xmlns:p="http://schemas.microsoft.com/office/2006/metadata/properties" xmlns:ns2="1f9963cc-8d37-4f62-b215-642475bde038" xmlns:ns3="04485b0d-58e8-4772-a585-421915c2ce83" targetNamespace="http://schemas.microsoft.com/office/2006/metadata/properties" ma:root="true" ma:fieldsID="9cef21b1cacba1d88956e6020d53fdcc" ns2:_="" ns3:_="">
    <xsd:import namespace="1f9963cc-8d37-4f62-b215-642475bde038"/>
    <xsd:import namespace="04485b0d-58e8-4772-a585-421915c2ce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963cc-8d37-4f62-b215-642475bde0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b6bfce5-c8fc-469b-a9d9-870d50998ee0}" ma:internalName="TaxCatchAll" ma:showField="CatchAllData" ma:web="1f9963cc-8d37-4f62-b215-642475bde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85b0d-58e8-4772-a585-421915c2ce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375edc-ecdf-4f5c-9a1f-fe3446fc79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9963cc-8d37-4f62-b215-642475bde038" xsi:nil="true"/>
    <lcf76f155ced4ddcb4097134ff3c332f xmlns="04485b0d-58e8-4772-a585-421915c2ce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814979-BC4A-480C-9E2B-9584DB192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963cc-8d37-4f62-b215-642475bde038"/>
    <ds:schemaRef ds:uri="04485b0d-58e8-4772-a585-421915c2c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F3C58A-06E1-4965-8C7B-1B6D856AF4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6D2A1D-667E-4F5F-986A-0FDAEF95515D}">
  <ds:schemaRefs>
    <ds:schemaRef ds:uri="http://schemas.microsoft.com/office/2006/metadata/properties"/>
    <ds:schemaRef ds:uri="http://schemas.microsoft.com/office/infopath/2007/PartnerControls"/>
    <ds:schemaRef ds:uri="1f9963cc-8d37-4f62-b215-642475bde038"/>
    <ds:schemaRef ds:uri="04485b0d-58e8-4772-a585-421915c2ce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2120</TotalTime>
  <Words>175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GARCIA HERNANDEZ</cp:lastModifiedBy>
  <cp:revision>17</cp:revision>
  <dcterms:created xsi:type="dcterms:W3CDTF">2019-11-13T04:41:00Z</dcterms:created>
  <dcterms:modified xsi:type="dcterms:W3CDTF">2023-11-10T21:14:42Z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0x0101003847C3188DD32449890565844BEFD1D9</vt:lpwstr>
  </property>
  <property fmtid="{D5CDD505-2E9C-101B-9397-08002B2CF9AE}" pid="3" name="MediaServiceImageTags">
    <vt:lpwstr/>
  </property>
</Properties>
</file>