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9" r:id="rId5"/>
  </p:sldIdLst>
  <p:sldSz cx="14400213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3">
          <p15:clr>
            <a:srgbClr val="A4A3A4"/>
          </p15:clr>
        </p15:guide>
        <p15:guide id="2" pos="4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BBE049-A85D-43DD-BC79-5CA53C8B4BD2}" v="2" dt="2023-11-09T23:21:53.9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5"/>
    <p:restoredTop sz="94681"/>
  </p:normalViewPr>
  <p:slideViewPr>
    <p:cSldViewPr snapToGrid="0" snapToObjects="1">
      <p:cViewPr>
        <p:scale>
          <a:sx n="66" d="100"/>
          <a:sy n="66" d="100"/>
        </p:scale>
        <p:origin x="384" y="-5670"/>
      </p:cViewPr>
      <p:guideLst>
        <p:guide orient="horz" pos="6803"/>
        <p:guide pos="4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SCAR ALEJANDRO RAMIREZ FRANCO" userId="9238c9f3-3eb3-49d7-886b-a75fe7cfd194" providerId="ADAL" clId="{09BBE049-A85D-43DD-BC79-5CA53C8B4BD2}"/>
    <pc:docChg chg="undo custSel modSld">
      <pc:chgData name="OSCAR ALEJANDRO RAMIREZ FRANCO" userId="9238c9f3-3eb3-49d7-886b-a75fe7cfd194" providerId="ADAL" clId="{09BBE049-A85D-43DD-BC79-5CA53C8B4BD2}" dt="2023-11-09T23:21:53.953" v="349"/>
      <pc:docMkLst>
        <pc:docMk/>
      </pc:docMkLst>
      <pc:sldChg chg="delSp modSp mod">
        <pc:chgData name="OSCAR ALEJANDRO RAMIREZ FRANCO" userId="9238c9f3-3eb3-49d7-886b-a75fe7cfd194" providerId="ADAL" clId="{09BBE049-A85D-43DD-BC79-5CA53C8B4BD2}" dt="2023-11-09T23:21:53.953" v="349"/>
        <pc:sldMkLst>
          <pc:docMk/>
          <pc:sldMk cId="2869370836" sldId="259"/>
        </pc:sldMkLst>
        <pc:spChg chg="mod">
          <ac:chgData name="OSCAR ALEJANDRO RAMIREZ FRANCO" userId="9238c9f3-3eb3-49d7-886b-a75fe7cfd194" providerId="ADAL" clId="{09BBE049-A85D-43DD-BC79-5CA53C8B4BD2}" dt="2023-11-09T22:58:07.692" v="308" actId="20577"/>
          <ac:spMkLst>
            <pc:docMk/>
            <pc:sldMk cId="2869370836" sldId="259"/>
            <ac:spMk id="9" creationId="{863ACAF9-D467-7740-BBBB-1A90AB3AFACD}"/>
          </ac:spMkLst>
        </pc:spChg>
        <pc:spChg chg="mod">
          <ac:chgData name="OSCAR ALEJANDRO RAMIREZ FRANCO" userId="9238c9f3-3eb3-49d7-886b-a75fe7cfd194" providerId="ADAL" clId="{09BBE049-A85D-43DD-BC79-5CA53C8B4BD2}" dt="2023-11-09T23:02:41.637" v="343" actId="403"/>
          <ac:spMkLst>
            <pc:docMk/>
            <pc:sldMk cId="2869370836" sldId="259"/>
            <ac:spMk id="10" creationId="{CDE6B767-A5B1-0942-A204-594299B57648}"/>
          </ac:spMkLst>
        </pc:spChg>
        <pc:spChg chg="mod">
          <ac:chgData name="OSCAR ALEJANDRO RAMIREZ FRANCO" userId="9238c9f3-3eb3-49d7-886b-a75fe7cfd194" providerId="ADAL" clId="{09BBE049-A85D-43DD-BC79-5CA53C8B4BD2}" dt="2023-11-09T23:03:11.717" v="347" actId="403"/>
          <ac:spMkLst>
            <pc:docMk/>
            <pc:sldMk cId="2869370836" sldId="259"/>
            <ac:spMk id="11" creationId="{3B6535C3-9970-9C4C-99FC-1A811DD8721F}"/>
          </ac:spMkLst>
        </pc:spChg>
        <pc:spChg chg="mod">
          <ac:chgData name="OSCAR ALEJANDRO RAMIREZ FRANCO" userId="9238c9f3-3eb3-49d7-886b-a75fe7cfd194" providerId="ADAL" clId="{09BBE049-A85D-43DD-BC79-5CA53C8B4BD2}" dt="2023-11-09T23:03:03.249" v="346" actId="1076"/>
          <ac:spMkLst>
            <pc:docMk/>
            <pc:sldMk cId="2869370836" sldId="259"/>
            <ac:spMk id="12" creationId="{7EA2CB9B-6BE9-7445-B11E-84AB5FD15571}"/>
          </ac:spMkLst>
        </pc:spChg>
        <pc:spChg chg="mod">
          <ac:chgData name="OSCAR ALEJANDRO RAMIREZ FRANCO" userId="9238c9f3-3eb3-49d7-886b-a75fe7cfd194" providerId="ADAL" clId="{09BBE049-A85D-43DD-BC79-5CA53C8B4BD2}" dt="2023-11-09T23:02:59.916" v="345" actId="1076"/>
          <ac:spMkLst>
            <pc:docMk/>
            <pc:sldMk cId="2869370836" sldId="259"/>
            <ac:spMk id="13" creationId="{2F37EC11-FD08-A442-A498-A07641D24FF0}"/>
          </ac:spMkLst>
        </pc:spChg>
        <pc:spChg chg="mod">
          <ac:chgData name="OSCAR ALEJANDRO RAMIREZ FRANCO" userId="9238c9f3-3eb3-49d7-886b-a75fe7cfd194" providerId="ADAL" clId="{09BBE049-A85D-43DD-BC79-5CA53C8B4BD2}" dt="2023-11-09T22:59:56.349" v="314" actId="120"/>
          <ac:spMkLst>
            <pc:docMk/>
            <pc:sldMk cId="2869370836" sldId="259"/>
            <ac:spMk id="14" creationId="{6B907434-0CA5-4947-A826-FCBDA7489FC7}"/>
          </ac:spMkLst>
        </pc:spChg>
        <pc:spChg chg="del">
          <ac:chgData name="OSCAR ALEJANDRO RAMIREZ FRANCO" userId="9238c9f3-3eb3-49d7-886b-a75fe7cfd194" providerId="ADAL" clId="{09BBE049-A85D-43DD-BC79-5CA53C8B4BD2}" dt="2023-11-09T22:45:28.524" v="1" actId="478"/>
          <ac:spMkLst>
            <pc:docMk/>
            <pc:sldMk cId="2869370836" sldId="259"/>
            <ac:spMk id="16" creationId="{017DBF03-FFA9-1D4D-A19E-A88055DB3683}"/>
          </ac:spMkLst>
        </pc:spChg>
        <pc:spChg chg="del">
          <ac:chgData name="OSCAR ALEJANDRO RAMIREZ FRANCO" userId="9238c9f3-3eb3-49d7-886b-a75fe7cfd194" providerId="ADAL" clId="{09BBE049-A85D-43DD-BC79-5CA53C8B4BD2}" dt="2023-11-09T22:45:29.570" v="2" actId="478"/>
          <ac:spMkLst>
            <pc:docMk/>
            <pc:sldMk cId="2869370836" sldId="259"/>
            <ac:spMk id="17" creationId="{A5AB821E-2BAC-2A41-B151-85E181866D49}"/>
          </ac:spMkLst>
        </pc:spChg>
        <pc:spChg chg="del">
          <ac:chgData name="OSCAR ALEJANDRO RAMIREZ FRANCO" userId="9238c9f3-3eb3-49d7-886b-a75fe7cfd194" providerId="ADAL" clId="{09BBE049-A85D-43DD-BC79-5CA53C8B4BD2}" dt="2023-11-09T22:45:30.503" v="3" actId="478"/>
          <ac:spMkLst>
            <pc:docMk/>
            <pc:sldMk cId="2869370836" sldId="259"/>
            <ac:spMk id="18" creationId="{6F587C0D-A1F9-4B44-9968-A862E844251D}"/>
          </ac:spMkLst>
        </pc:spChg>
        <pc:spChg chg="del">
          <ac:chgData name="OSCAR ALEJANDRO RAMIREZ FRANCO" userId="9238c9f3-3eb3-49d7-886b-a75fe7cfd194" providerId="ADAL" clId="{09BBE049-A85D-43DD-BC79-5CA53C8B4BD2}" dt="2023-11-09T22:45:34.003" v="5" actId="478"/>
          <ac:spMkLst>
            <pc:docMk/>
            <pc:sldMk cId="2869370836" sldId="259"/>
            <ac:spMk id="19" creationId="{9B615264-F6B4-5245-B785-D4D9127E7646}"/>
          </ac:spMkLst>
        </pc:spChg>
        <pc:spChg chg="del">
          <ac:chgData name="OSCAR ALEJANDRO RAMIREZ FRANCO" userId="9238c9f3-3eb3-49d7-886b-a75fe7cfd194" providerId="ADAL" clId="{09BBE049-A85D-43DD-BC79-5CA53C8B4BD2}" dt="2023-11-09T22:45:31.518" v="4" actId="478"/>
          <ac:spMkLst>
            <pc:docMk/>
            <pc:sldMk cId="2869370836" sldId="259"/>
            <ac:spMk id="20" creationId="{617EF699-72BB-0443-975D-487C3910EB2A}"/>
          </ac:spMkLst>
        </pc:spChg>
        <pc:spChg chg="del">
          <ac:chgData name="OSCAR ALEJANDRO RAMIREZ FRANCO" userId="9238c9f3-3eb3-49d7-886b-a75fe7cfd194" providerId="ADAL" clId="{09BBE049-A85D-43DD-BC79-5CA53C8B4BD2}" dt="2023-11-09T22:45:26.899" v="0" actId="478"/>
          <ac:spMkLst>
            <pc:docMk/>
            <pc:sldMk cId="2869370836" sldId="259"/>
            <ac:spMk id="21" creationId="{E909DAFC-5E5E-3E4D-A053-43A740232273}"/>
          </ac:spMkLst>
        </pc:spChg>
        <pc:picChg chg="mod">
          <ac:chgData name="OSCAR ALEJANDRO RAMIREZ FRANCO" userId="9238c9f3-3eb3-49d7-886b-a75fe7cfd194" providerId="ADAL" clId="{09BBE049-A85D-43DD-BC79-5CA53C8B4BD2}" dt="2023-11-09T23:21:53.953" v="349"/>
          <ac:picMkLst>
            <pc:docMk/>
            <pc:sldMk cId="2869370836" sldId="259"/>
            <ac:picMk id="22" creationId="{823DD07C-B1F0-6646-834B-8121F4AFEEF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3534924"/>
            <a:ext cx="12240181" cy="7519835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1344752"/>
            <a:ext cx="10800160" cy="5214884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03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37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149975"/>
            <a:ext cx="3105046" cy="18304599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149975"/>
            <a:ext cx="9135135" cy="18304599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3639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49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5384888"/>
            <a:ext cx="12420184" cy="89848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14454688"/>
            <a:ext cx="12420184" cy="4724895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210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5749874"/>
            <a:ext cx="6120091" cy="137047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8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149979"/>
            <a:ext cx="12420184" cy="417491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5294885"/>
            <a:ext cx="6091964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7889827"/>
            <a:ext cx="6091964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5294885"/>
            <a:ext cx="6121966" cy="259494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7889827"/>
            <a:ext cx="6121966" cy="116047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721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36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392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3109937"/>
            <a:ext cx="7290108" cy="1534966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381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439968"/>
            <a:ext cx="4644444" cy="503988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3109937"/>
            <a:ext cx="7290108" cy="1534966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6479857"/>
            <a:ext cx="4644444" cy="12004738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419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5749874"/>
            <a:ext cx="12420184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3F8AD-A817-0845-8931-C271BCF1ED9C}" type="datetimeFigureOut">
              <a:rPr lang="es-MX" smtClean="0"/>
              <a:t>10/11/2023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91254-9C02-B840-B340-ECC39EB5A21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646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D27C33D4-943A-D849-B1EB-AAC7A1F30F4C}"/>
              </a:ext>
            </a:extLst>
          </p:cNvPr>
          <p:cNvSpPr txBox="1"/>
          <p:nvPr/>
        </p:nvSpPr>
        <p:spPr>
          <a:xfrm>
            <a:off x="728245" y="728245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63ACAF9-D467-7740-BBBB-1A90AB3AFACD}"/>
              </a:ext>
            </a:extLst>
          </p:cNvPr>
          <p:cNvSpPr txBox="1"/>
          <p:nvPr/>
        </p:nvSpPr>
        <p:spPr>
          <a:xfrm>
            <a:off x="723013" y="4231758"/>
            <a:ext cx="4019108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Fundamentación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Contexto / Antecedentes / Situación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Identificación / Planteamiento del Problema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Justificación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b="1" dirty="0">
                <a:latin typeface="Century Gothic" panose="020B0502020202020204" pitchFamily="34" charset="0"/>
              </a:rPr>
              <a:t>Objetivo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Propósitos a lograr en relación a la problemática </a:t>
            </a:r>
            <a:r>
              <a:rPr lang="es-MX">
                <a:latin typeface="Century Gothic" panose="020B0502020202020204" pitchFamily="34" charset="0"/>
              </a:rPr>
              <a:t>/ planteamiento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sz="2800" b="1" dirty="0">
                <a:latin typeface="Century Gothic" panose="020B0502020202020204" pitchFamily="34" charset="0"/>
              </a:rPr>
              <a:t>Usuarios o grupos beneficiados</a:t>
            </a:r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Al resolver dicho problema quiénes se verían beneficiados.</a:t>
            </a:r>
          </a:p>
          <a:p>
            <a:r>
              <a:rPr lang="es-MX" dirty="0">
                <a:latin typeface="Century Gothic" panose="020B0502020202020204" pitchFamily="34" charset="0"/>
              </a:rPr>
              <a:t>(Demografía, psicología del usuario, </a:t>
            </a:r>
            <a:r>
              <a:rPr lang="es-MX" dirty="0" err="1">
                <a:latin typeface="Century Gothic" panose="020B0502020202020204" pitchFamily="34" charset="0"/>
              </a:rPr>
              <a:t>user</a:t>
            </a:r>
            <a:r>
              <a:rPr lang="es-MX" dirty="0">
                <a:latin typeface="Century Gothic" panose="020B0502020202020204" pitchFamily="34" charset="0"/>
              </a:rPr>
              <a:t>-persona, etc.)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DE6B767-A5B1-0942-A204-594299B57648}"/>
              </a:ext>
            </a:extLst>
          </p:cNvPr>
          <p:cNvSpPr txBox="1"/>
          <p:nvPr/>
        </p:nvSpPr>
        <p:spPr>
          <a:xfrm>
            <a:off x="6588982" y="15072042"/>
            <a:ext cx="628881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latin typeface="Century Gothic" panose="020B0502020202020204" pitchFamily="34" charset="0"/>
              </a:rPr>
              <a:t>Aspectos técnicos</a:t>
            </a:r>
            <a:endParaRPr lang="es-MX" sz="2800" dirty="0">
              <a:latin typeface="Century Gothic" panose="020B0502020202020204" pitchFamily="34" charset="0"/>
            </a:endParaRPr>
          </a:p>
          <a:p>
            <a:pPr algn="ctr"/>
            <a:endParaRPr lang="es-MX" sz="2800" dirty="0">
              <a:latin typeface="Century Gothic" panose="020B0502020202020204" pitchFamily="34" charset="0"/>
            </a:endParaRPr>
          </a:p>
          <a:p>
            <a:pPr algn="ctr"/>
            <a:r>
              <a:rPr lang="es-MX" sz="2800" dirty="0">
                <a:latin typeface="Century Gothic" panose="020B0502020202020204" pitchFamily="34" charset="0"/>
              </a:rPr>
              <a:t>Materiales, procesos y acabados</a:t>
            </a:r>
          </a:p>
          <a:p>
            <a:pPr algn="ctr"/>
            <a:r>
              <a:rPr lang="es-MX" sz="2800" dirty="0">
                <a:latin typeface="Century Gothic" panose="020B0502020202020204" pitchFamily="34" charset="0"/>
              </a:rPr>
              <a:t>Ensambles, estructuras, resistencias</a:t>
            </a:r>
          </a:p>
          <a:p>
            <a:pPr algn="ctr"/>
            <a:r>
              <a:rPr lang="es-MX" sz="2800" dirty="0">
                <a:latin typeface="Century Gothic" panose="020B0502020202020204" pitchFamily="34" charset="0"/>
              </a:rPr>
              <a:t>Componentes, herrajes, sistemas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B6535C3-9970-9C4C-99FC-1A811DD8721F}"/>
              </a:ext>
            </a:extLst>
          </p:cNvPr>
          <p:cNvSpPr txBox="1"/>
          <p:nvPr/>
        </p:nvSpPr>
        <p:spPr>
          <a:xfrm>
            <a:off x="5538221" y="3521132"/>
            <a:ext cx="8186857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b="1" dirty="0">
                <a:latin typeface="Century Gothic" panose="020B0502020202020204" pitchFamily="34" charset="0"/>
              </a:rPr>
              <a:t>Representación gráfica de la propuesta</a:t>
            </a:r>
          </a:p>
          <a:p>
            <a:pPr algn="ctr"/>
            <a:endParaRPr lang="es-MX" sz="2000" dirty="0">
              <a:latin typeface="Century Gothic" panose="020B0502020202020204" pitchFamily="34" charset="0"/>
            </a:endParaRPr>
          </a:p>
          <a:p>
            <a:pPr algn="ctr"/>
            <a:r>
              <a:rPr lang="es-MX" sz="2000" dirty="0">
                <a:latin typeface="Century Gothic" panose="020B0502020202020204" pitchFamily="34" charset="0"/>
              </a:rPr>
              <a:t>Preferentemente representar con una sola imagen que</a:t>
            </a:r>
          </a:p>
          <a:p>
            <a:pPr algn="ctr"/>
            <a:r>
              <a:rPr lang="es-MX" sz="2000" dirty="0">
                <a:latin typeface="Century Gothic" panose="020B0502020202020204" pitchFamily="34" charset="0"/>
              </a:rPr>
              <a:t>permita una correcta visualización de la propuesta</a:t>
            </a:r>
          </a:p>
          <a:p>
            <a:endParaRPr lang="es-MX" sz="3200" b="1" dirty="0">
              <a:latin typeface="Century Gothic" panose="020B0502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EA2CB9B-6BE9-7445-B11E-84AB5FD15571}"/>
              </a:ext>
            </a:extLst>
          </p:cNvPr>
          <p:cNvSpPr txBox="1"/>
          <p:nvPr/>
        </p:nvSpPr>
        <p:spPr>
          <a:xfrm>
            <a:off x="5882058" y="7433756"/>
            <a:ext cx="7552068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 b="1" dirty="0">
                <a:latin typeface="Century Gothic" panose="020B0502020202020204" pitchFamily="34" charset="0"/>
              </a:rPr>
              <a:t>Concepto</a:t>
            </a:r>
          </a:p>
          <a:p>
            <a:pPr algn="ctr"/>
            <a:endParaRPr lang="es-MX" sz="1400" dirty="0">
              <a:latin typeface="Century Gothic" panose="020B0502020202020204" pitchFamily="34" charset="0"/>
            </a:endParaRPr>
          </a:p>
          <a:p>
            <a:pPr algn="ctr"/>
            <a:r>
              <a:rPr lang="es-MX" sz="1400" dirty="0">
                <a:latin typeface="Century Gothic" panose="020B0502020202020204" pitchFamily="34" charset="0"/>
              </a:rPr>
              <a:t>Principio temático, enfoque, estilo o concepto rector en el que se basa la propuesta.</a:t>
            </a:r>
          </a:p>
          <a:p>
            <a:pPr algn="ctr"/>
            <a:r>
              <a:rPr lang="es-MX" sz="1400" dirty="0">
                <a:latin typeface="Century Gothic" panose="020B0502020202020204" pitchFamily="34" charset="0"/>
              </a:rPr>
              <a:t>(Texto, esquemas gráficos o imágenes)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F37EC11-FD08-A442-A498-A07641D24FF0}"/>
              </a:ext>
            </a:extLst>
          </p:cNvPr>
          <p:cNvSpPr txBox="1"/>
          <p:nvPr/>
        </p:nvSpPr>
        <p:spPr>
          <a:xfrm>
            <a:off x="6923208" y="11199976"/>
            <a:ext cx="546976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000" b="1" dirty="0">
                <a:latin typeface="Century Gothic" panose="020B0502020202020204" pitchFamily="34" charset="0"/>
              </a:rPr>
              <a:t>Ergonomía</a:t>
            </a:r>
          </a:p>
          <a:p>
            <a:pPr algn="ctr"/>
            <a:r>
              <a:rPr lang="es-MX" sz="2800" dirty="0">
                <a:latin typeface="Century Gothic" panose="020B0502020202020204" pitchFamily="34" charset="0"/>
              </a:rPr>
              <a:t>Ciclo de uso / Funcionalidad /</a:t>
            </a:r>
          </a:p>
          <a:p>
            <a:pPr algn="ctr"/>
            <a:r>
              <a:rPr lang="es-MX" sz="2800" dirty="0">
                <a:latin typeface="Century Gothic" panose="020B0502020202020204" pitchFamily="34" charset="0"/>
              </a:rPr>
              <a:t>Interacción</a:t>
            </a:r>
            <a:endParaRPr lang="es-MX" dirty="0">
              <a:latin typeface="Century Gothic" panose="020B0502020202020204" pitchFamily="34" charset="0"/>
            </a:endParaRPr>
          </a:p>
          <a:p>
            <a:pPr algn="ctr"/>
            <a:endParaRPr lang="es-MX" sz="2400" dirty="0">
              <a:latin typeface="Century Gothic" panose="020B0502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B907434-0CA5-4947-A826-FCBDA7489FC7}"/>
              </a:ext>
            </a:extLst>
          </p:cNvPr>
          <p:cNvSpPr txBox="1"/>
          <p:nvPr/>
        </p:nvSpPr>
        <p:spPr>
          <a:xfrm>
            <a:off x="723013" y="15085793"/>
            <a:ext cx="401910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Century Gothic" panose="020B0502020202020204" pitchFamily="34" charset="0"/>
              </a:rPr>
              <a:t>Detalles complementarios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Información adicional descriptiva o técnica para</a:t>
            </a:r>
          </a:p>
          <a:p>
            <a:r>
              <a:rPr lang="es-MX" dirty="0">
                <a:latin typeface="Century Gothic" panose="020B0502020202020204" pitchFamily="34" charset="0"/>
              </a:rPr>
              <a:t>sustentar o comunicar la propuesta.</a:t>
            </a:r>
          </a:p>
          <a:p>
            <a:r>
              <a:rPr lang="es-MX" dirty="0">
                <a:latin typeface="Century Gothic" panose="020B0502020202020204" pitchFamily="34" charset="0"/>
              </a:rPr>
              <a:t>(Imágenes de apoyo, detalles, esquemas, etc.)</a:t>
            </a: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823DD07C-B1F0-6646-834B-8121F4AFEEF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00063" y="19029362"/>
            <a:ext cx="133985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370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9963cc-8d37-4f62-b215-642475bde038" xsi:nil="true"/>
    <lcf76f155ced4ddcb4097134ff3c332f xmlns="04485b0d-58e8-4772-a585-421915c2ce8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47C3188DD32449890565844BEFD1D9" ma:contentTypeVersion="14" ma:contentTypeDescription="Create a new document." ma:contentTypeScope="" ma:versionID="7fbc545583eb42fd5ec2083351503129">
  <xsd:schema xmlns:xsd="http://www.w3.org/2001/XMLSchema" xmlns:xs="http://www.w3.org/2001/XMLSchema" xmlns:p="http://schemas.microsoft.com/office/2006/metadata/properties" xmlns:ns2="1f9963cc-8d37-4f62-b215-642475bde038" xmlns:ns3="04485b0d-58e8-4772-a585-421915c2ce83" targetNamespace="http://schemas.microsoft.com/office/2006/metadata/properties" ma:root="true" ma:fieldsID="9cef21b1cacba1d88956e6020d53fdcc" ns2:_="" ns3:_="">
    <xsd:import namespace="1f9963cc-8d37-4f62-b215-642475bde038"/>
    <xsd:import namespace="04485b0d-58e8-4772-a585-421915c2ce8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9963cc-8d37-4f62-b215-642475bde03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9b6bfce5-c8fc-469b-a9d9-870d50998ee0}" ma:internalName="TaxCatchAll" ma:showField="CatchAllData" ma:web="1f9963cc-8d37-4f62-b215-642475bde0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85b0d-58e8-4772-a585-421915c2ce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9375edc-ecdf-4f5c-9a1f-fe3446fc79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6D2A1D-667E-4F5F-986A-0FDAEF95515D}">
  <ds:schemaRefs>
    <ds:schemaRef ds:uri="http://schemas.microsoft.com/office/2006/metadata/properties"/>
    <ds:schemaRef ds:uri="http://schemas.microsoft.com/office/infopath/2007/PartnerControls"/>
    <ds:schemaRef ds:uri="1f9963cc-8d37-4f62-b215-642475bde038"/>
    <ds:schemaRef ds:uri="04485b0d-58e8-4772-a585-421915c2ce83"/>
  </ds:schemaRefs>
</ds:datastoreItem>
</file>

<file path=customXml/itemProps2.xml><?xml version="1.0" encoding="utf-8"?>
<ds:datastoreItem xmlns:ds="http://schemas.openxmlformats.org/officeDocument/2006/customXml" ds:itemID="{23814979-BC4A-480C-9E2B-9584DB192B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9963cc-8d37-4f62-b215-642475bde038"/>
    <ds:schemaRef ds:uri="04485b0d-58e8-4772-a585-421915c2ce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F3C58A-06E1-4965-8C7B-1B6D856AF4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2140</TotalTime>
  <Words>150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CARLOS RANGEL RAMIREZ</dc:creator>
  <cp:lastModifiedBy>MIGUEL ANGEL GARCIA HERNANDEZ</cp:lastModifiedBy>
  <cp:revision>17</cp:revision>
  <dcterms:created xsi:type="dcterms:W3CDTF">2019-11-13T04:41:00Z</dcterms:created>
  <dcterms:modified xsi:type="dcterms:W3CDTF">2023-11-10T21:14:38Z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0x0101003847C3188DD32449890565844BEFD1D9</vt:lpwstr>
  </property>
  <property fmtid="{D5CDD505-2E9C-101B-9397-08002B2CF9AE}" pid="3" name="MediaServiceImageTags">
    <vt:lpwstr/>
  </property>
</Properties>
</file>