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>
        <p:scale>
          <a:sx n="106" d="100"/>
          <a:sy n="106" d="100"/>
        </p:scale>
        <p:origin x="78" y="-11196"/>
      </p:cViewPr>
      <p:guideLst>
        <p:guide orient="horz" pos="6803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13/11/2023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127051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entury Gothic" panose="020B0502020202020204" pitchFamily="34" charset="0"/>
              </a:rPr>
              <a:t>Fundamentación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 smtClean="0">
                <a:latin typeface="Century Gothic" panose="020B0502020202020204" pitchFamily="34" charset="0"/>
              </a:rPr>
              <a:t> 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(Planteamiento y justificación)</a:t>
            </a:r>
          </a:p>
          <a:p>
            <a:r>
              <a:rPr lang="es-MX" dirty="0">
                <a:latin typeface="Century Gothic" panose="020B0502020202020204" pitchFamily="34" charset="0"/>
              </a:rPr>
              <a:t>Contextualizar y definir.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 smtClean="0">
                <a:latin typeface="Century Gothic" panose="020B0502020202020204" pitchFamily="34" charset="0"/>
              </a:rPr>
              <a:t>Objetivo</a:t>
            </a:r>
            <a:r>
              <a:rPr lang="es-MX" sz="2800" b="1" dirty="0">
                <a:latin typeface="Century Gothic" panose="020B0502020202020204" pitchFamily="34" charset="0"/>
              </a:rPr>
              <a:t>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problemática/planteamiento.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 Describir</a:t>
            </a:r>
            <a:r>
              <a:rPr lang="es-MX" dirty="0" smtClean="0">
                <a:latin typeface="Century Gothic" panose="020B0502020202020204" pitchFamily="34" charset="0"/>
              </a:rPr>
              <a:t>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 smtClean="0">
                <a:latin typeface="Century Gothic" panose="020B0502020202020204" pitchFamily="34" charset="0"/>
              </a:rPr>
              <a:t>Metodología</a:t>
            </a:r>
          </a:p>
          <a:p>
            <a:r>
              <a:rPr lang="es-MX" dirty="0">
                <a:latin typeface="Century Gothic" panose="020B0502020202020204" pitchFamily="34" charset="0"/>
              </a:rPr>
              <a:t>C</a:t>
            </a:r>
            <a:r>
              <a:rPr lang="es-MX" dirty="0" smtClean="0">
                <a:latin typeface="Century Gothic" panose="020B0502020202020204" pitchFamily="34" charset="0"/>
              </a:rPr>
              <a:t>onjunto </a:t>
            </a:r>
            <a:r>
              <a:rPr lang="es-MX" dirty="0">
                <a:latin typeface="Century Gothic" panose="020B0502020202020204" pitchFamily="34" charset="0"/>
              </a:rPr>
              <a:t>de principios, procesos y pasos </a:t>
            </a:r>
            <a:r>
              <a:rPr lang="es-MX" dirty="0" smtClean="0">
                <a:latin typeface="Century Gothic" panose="020B0502020202020204" pitchFamily="34" charset="0"/>
              </a:rPr>
              <a:t>a </a:t>
            </a:r>
            <a:r>
              <a:rPr lang="es-MX" dirty="0">
                <a:latin typeface="Century Gothic" panose="020B0502020202020204" pitchFamily="34" charset="0"/>
              </a:rPr>
              <a:t>lo largo del proceso de creación, desde la conceptualización hasta la implementación del diseño final.</a:t>
            </a:r>
            <a:endParaRPr lang="es-MX" sz="2800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723013" y="14347797"/>
            <a:ext cx="40191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técnicos.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tecnología, </a:t>
            </a:r>
            <a:r>
              <a:rPr lang="es-MX" dirty="0" smtClean="0">
                <a:latin typeface="Century Gothic" panose="020B0502020202020204" pitchFamily="34" charset="0"/>
              </a:rPr>
              <a:t>diagramas, según </a:t>
            </a:r>
            <a:r>
              <a:rPr lang="es-MX" dirty="0">
                <a:latin typeface="Century Gothic" panose="020B0502020202020204" pitchFamily="34" charset="0"/>
              </a:rPr>
              <a:t>requiera cada proyecto).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</a:t>
            </a:r>
            <a:r>
              <a:rPr lang="es-MX" sz="2800" b="1" dirty="0" smtClean="0">
                <a:latin typeface="Century Gothic" panose="020B0502020202020204" pitchFamily="34" charset="0"/>
              </a:rPr>
              <a:t>propuesta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Fotografía del modelo o modelo digital.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5375220" y="8548576"/>
            <a:ext cx="835517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Explicación de los concepto aplicados en el ciclo del vida del producto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(Texto o esquemas gráficos)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33196" y="10658471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5527219"/>
            <a:ext cx="8803758" cy="44407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4204887"/>
            <a:ext cx="4355197" cy="467853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979597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C027DA71-4609-F740-9E7D-CE8E25543A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8454" y="19060580"/>
            <a:ext cx="13398500" cy="20701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33256" y="10615097"/>
            <a:ext cx="3732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Usuarios o grupos beneficiados.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16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2111</TotalTime>
  <Words>197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HP</cp:lastModifiedBy>
  <cp:revision>17</cp:revision>
  <dcterms:created xsi:type="dcterms:W3CDTF">2019-11-13T04:41:00Z</dcterms:created>
  <dcterms:modified xsi:type="dcterms:W3CDTF">2023-11-13T22:13:09Z</dcterms:modified>
</cp:coreProperties>
</file>