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4400213" cy="21599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03">
          <p15:clr>
            <a:srgbClr val="A4A3A4"/>
          </p15:clr>
        </p15:guide>
        <p15:guide id="2" pos="45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95"/>
    <p:restoredTop sz="94681"/>
  </p:normalViewPr>
  <p:slideViewPr>
    <p:cSldViewPr snapToGrid="0" snapToObjects="1">
      <p:cViewPr varScale="1">
        <p:scale>
          <a:sx n="23" d="100"/>
          <a:sy n="23" d="100"/>
        </p:scale>
        <p:origin x="2400" y="90"/>
      </p:cViewPr>
      <p:guideLst>
        <p:guide orient="horz" pos="6803"/>
        <p:guide pos="4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16" y="3534924"/>
            <a:ext cx="12240181" cy="7519835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11344752"/>
            <a:ext cx="10800160" cy="5214884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12/11/2023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803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12/11/2023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7379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3" y="1149975"/>
            <a:ext cx="3105046" cy="18304599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1149975"/>
            <a:ext cx="9135135" cy="18304599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12/11/2023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3639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12/11/2023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0494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5" y="5384888"/>
            <a:ext cx="12420184" cy="8984801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5" y="14454688"/>
            <a:ext cx="12420184" cy="4724895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12/11/2023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2106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5749874"/>
            <a:ext cx="6120091" cy="13704700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5749874"/>
            <a:ext cx="6120091" cy="13704700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12/11/2023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980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149979"/>
            <a:ext cx="12420184" cy="4174910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5294885"/>
            <a:ext cx="6091964" cy="259494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7889827"/>
            <a:ext cx="6091964" cy="1160474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9" y="5294885"/>
            <a:ext cx="6121966" cy="259494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9" y="7889827"/>
            <a:ext cx="6121966" cy="1160474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12/11/2023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721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12/11/2023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8366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12/11/2023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3921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439968"/>
            <a:ext cx="4644444" cy="5039889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3109937"/>
            <a:ext cx="7290108" cy="15349662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6479857"/>
            <a:ext cx="4644444" cy="12004738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12/11/2023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3817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439968"/>
            <a:ext cx="4644444" cy="5039889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3109937"/>
            <a:ext cx="7290108" cy="15349662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6479857"/>
            <a:ext cx="4644444" cy="12004738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12/11/2023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419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1149979"/>
            <a:ext cx="12420184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5749874"/>
            <a:ext cx="12420184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3F8AD-A817-0845-8931-C271BCF1ED9C}" type="datetimeFigureOut">
              <a:rPr lang="es-MX" smtClean="0"/>
              <a:t>12/11/2023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646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D27C33D4-943A-D849-B1EB-AAC7A1F30F4C}"/>
              </a:ext>
            </a:extLst>
          </p:cNvPr>
          <p:cNvSpPr txBox="1"/>
          <p:nvPr/>
        </p:nvSpPr>
        <p:spPr>
          <a:xfrm>
            <a:off x="382772" y="1127051"/>
            <a:ext cx="38702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latin typeface="Century Gothic" panose="020B0502020202020204" pitchFamily="34" charset="0"/>
              </a:rPr>
              <a:t>ID / Nombre del Proyecto</a:t>
            </a:r>
            <a:endParaRPr lang="es-MX" sz="2800" b="1" dirty="0">
              <a:latin typeface="Century Gothic" panose="020B0502020202020204" pitchFamily="34" charset="0"/>
            </a:endParaRPr>
          </a:p>
          <a:p>
            <a:r>
              <a:rPr lang="es-MX" sz="2800" dirty="0">
                <a:latin typeface="Century Gothic" panose="020B0502020202020204" pitchFamily="34" charset="0"/>
              </a:rPr>
              <a:t>Tema del proyecto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63ACAF9-D467-7740-BBBB-1A90AB3AFACD}"/>
              </a:ext>
            </a:extLst>
          </p:cNvPr>
          <p:cNvSpPr txBox="1"/>
          <p:nvPr/>
        </p:nvSpPr>
        <p:spPr>
          <a:xfrm>
            <a:off x="723013" y="4231758"/>
            <a:ext cx="4019108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Century Gothic" panose="020B0502020202020204" pitchFamily="34" charset="0"/>
              </a:rPr>
              <a:t>Fundamentación</a:t>
            </a:r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 smtClean="0">
                <a:latin typeface="Century Gothic" panose="020B0502020202020204" pitchFamily="34" charset="0"/>
              </a:rPr>
              <a:t>Planteamiento </a:t>
            </a:r>
            <a:r>
              <a:rPr lang="es-MX" dirty="0">
                <a:latin typeface="Century Gothic" panose="020B0502020202020204" pitchFamily="34" charset="0"/>
              </a:rPr>
              <a:t>y </a:t>
            </a:r>
            <a:r>
              <a:rPr lang="es-MX" dirty="0" smtClean="0">
                <a:latin typeface="Century Gothic" panose="020B0502020202020204" pitchFamily="34" charset="0"/>
              </a:rPr>
              <a:t>justificación de proyecto a realizar</a:t>
            </a:r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sz="2800" b="1" dirty="0">
              <a:latin typeface="Century Gothic" panose="020B0502020202020204" pitchFamily="34" charset="0"/>
            </a:endParaRPr>
          </a:p>
          <a:p>
            <a:endParaRPr lang="es-MX" sz="2800" b="1" dirty="0">
              <a:latin typeface="Century Gothic" panose="020B0502020202020204" pitchFamily="34" charset="0"/>
            </a:endParaRPr>
          </a:p>
          <a:p>
            <a:endParaRPr lang="es-MX" sz="2800" b="1" dirty="0">
              <a:latin typeface="Century Gothic" panose="020B0502020202020204" pitchFamily="34" charset="0"/>
            </a:endParaRPr>
          </a:p>
          <a:p>
            <a:endParaRPr lang="es-MX" sz="2800" b="1" dirty="0">
              <a:latin typeface="Century Gothic" panose="020B0502020202020204" pitchFamily="34" charset="0"/>
            </a:endParaRPr>
          </a:p>
          <a:p>
            <a:r>
              <a:rPr lang="es-MX" sz="2800" b="1" dirty="0" smtClean="0">
                <a:latin typeface="Century Gothic" panose="020B0502020202020204" pitchFamily="34" charset="0"/>
              </a:rPr>
              <a:t>Objetivo</a:t>
            </a:r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Propósitos a lograr en relación a la problemática/planteamiento.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sz="2800" b="1" dirty="0">
                <a:latin typeface="Century Gothic" panose="020B0502020202020204" pitchFamily="34" charset="0"/>
              </a:rPr>
              <a:t>Usuarios o grupos </a:t>
            </a:r>
            <a:r>
              <a:rPr lang="es-MX" sz="2800" b="1" dirty="0" smtClean="0">
                <a:latin typeface="Century Gothic" panose="020B0502020202020204" pitchFamily="34" charset="0"/>
              </a:rPr>
              <a:t>beneficiados</a:t>
            </a:r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Al resolver dicho problema quiénes se verían beneficiados. Describir.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DE6B767-A5B1-0942-A204-594299B57648}"/>
              </a:ext>
            </a:extLst>
          </p:cNvPr>
          <p:cNvSpPr txBox="1"/>
          <p:nvPr/>
        </p:nvSpPr>
        <p:spPr>
          <a:xfrm>
            <a:off x="680483" y="13251711"/>
            <a:ext cx="401910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Century Gothic" panose="020B0502020202020204" pitchFamily="34" charset="0"/>
              </a:rPr>
              <a:t>Aspectos </a:t>
            </a:r>
            <a:r>
              <a:rPr lang="es-MX" sz="2800" b="1" dirty="0" smtClean="0">
                <a:latin typeface="Century Gothic" panose="020B0502020202020204" pitchFamily="34" charset="0"/>
              </a:rPr>
              <a:t>técnicos</a:t>
            </a:r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Información que sustente técnicamente la viabilidad y factibilidad en la  propuesta.</a:t>
            </a:r>
          </a:p>
          <a:p>
            <a:r>
              <a:rPr lang="es-MX" dirty="0">
                <a:latin typeface="Century Gothic" panose="020B0502020202020204" pitchFamily="34" charset="0"/>
              </a:rPr>
              <a:t>(Materiales, procesos, acabados, componentes, tecnología</a:t>
            </a:r>
            <a:r>
              <a:rPr lang="es-MX">
                <a:latin typeface="Century Gothic" panose="020B0502020202020204" pitchFamily="34" charset="0"/>
              </a:rPr>
              <a:t>, </a:t>
            </a:r>
            <a:r>
              <a:rPr lang="es-MX" smtClean="0">
                <a:latin typeface="Century Gothic" panose="020B0502020202020204" pitchFamily="34" charset="0"/>
              </a:rPr>
              <a:t>diagramas, </a:t>
            </a:r>
            <a:r>
              <a:rPr lang="es-MX" dirty="0">
                <a:latin typeface="Century Gothic" panose="020B0502020202020204" pitchFamily="34" charset="0"/>
              </a:rPr>
              <a:t>según requiera cada proyecto).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B6535C3-9970-9C4C-99FC-1A811DD8721F}"/>
              </a:ext>
            </a:extLst>
          </p:cNvPr>
          <p:cNvSpPr txBox="1"/>
          <p:nvPr/>
        </p:nvSpPr>
        <p:spPr>
          <a:xfrm>
            <a:off x="5994772" y="4274288"/>
            <a:ext cx="71160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>
                <a:latin typeface="Century Gothic" panose="020B0502020202020204" pitchFamily="34" charset="0"/>
              </a:rPr>
              <a:t>Representación gráfica de la </a:t>
            </a:r>
            <a:r>
              <a:rPr lang="es-MX" sz="2800" b="1" dirty="0" smtClean="0">
                <a:latin typeface="Century Gothic" panose="020B0502020202020204" pitchFamily="34" charset="0"/>
              </a:rPr>
              <a:t>propuesta</a:t>
            </a:r>
          </a:p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(fotografía de la maqueta o modelo virtual</a:t>
            </a:r>
            <a:r>
              <a:rPr lang="es-MX" sz="2800" dirty="0" smtClean="0">
                <a:latin typeface="Century Gothic" panose="020B0502020202020204" pitchFamily="34" charset="0"/>
              </a:rPr>
              <a:t>)</a:t>
            </a:r>
            <a:endParaRPr lang="es-MX" sz="2800" dirty="0">
              <a:latin typeface="Century Gothic" panose="020B0502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EA2CB9B-6BE9-7445-B11E-84AB5FD15571}"/>
              </a:ext>
            </a:extLst>
          </p:cNvPr>
          <p:cNvSpPr txBox="1"/>
          <p:nvPr/>
        </p:nvSpPr>
        <p:spPr>
          <a:xfrm>
            <a:off x="5366402" y="8548576"/>
            <a:ext cx="837280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Century Gothic" panose="020B0502020202020204" pitchFamily="34" charset="0"/>
              </a:rPr>
              <a:t>Concepto</a:t>
            </a: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E</a:t>
            </a:r>
            <a:r>
              <a:rPr lang="es-MX" dirty="0" smtClean="0">
                <a:latin typeface="Century Gothic" panose="020B0502020202020204" pitchFamily="34" charset="0"/>
              </a:rPr>
              <a:t>xplicación de la técnicas creativas aplicadas en el proceso de diseño.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F37EC11-FD08-A442-A498-A07641D24FF0}"/>
              </a:ext>
            </a:extLst>
          </p:cNvPr>
          <p:cNvSpPr txBox="1"/>
          <p:nvPr/>
        </p:nvSpPr>
        <p:spPr>
          <a:xfrm>
            <a:off x="5657339" y="11888800"/>
            <a:ext cx="77909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Century Gothic" panose="020B0502020202020204" pitchFamily="34" charset="0"/>
              </a:rPr>
              <a:t>Diagrama de uso / funcionamiento /</a:t>
            </a:r>
          </a:p>
          <a:p>
            <a:pPr algn="ctr"/>
            <a:r>
              <a:rPr lang="es-MX" sz="2800" b="1" dirty="0">
                <a:latin typeface="Century Gothic" panose="020B0502020202020204" pitchFamily="34" charset="0"/>
              </a:rPr>
              <a:t>Experiencia / interacción</a:t>
            </a:r>
          </a:p>
          <a:p>
            <a:pPr algn="ctr"/>
            <a:endParaRPr lang="es-MX" sz="2800" b="1" dirty="0">
              <a:latin typeface="Century Gothic" panose="020B0502020202020204" pitchFamily="34" charset="0"/>
            </a:endParaRP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Descripción esquemática de como la propuesta llega a la solución.</a:t>
            </a: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(esquemas, mapas, diag. de flujo, storytelling, etc.)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B907434-0CA5-4947-A826-FCBDA7489FC7}"/>
              </a:ext>
            </a:extLst>
          </p:cNvPr>
          <p:cNvSpPr txBox="1"/>
          <p:nvPr/>
        </p:nvSpPr>
        <p:spPr>
          <a:xfrm>
            <a:off x="5990169" y="16819440"/>
            <a:ext cx="7465505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Century Gothic" panose="020B0502020202020204" pitchFamily="34" charset="0"/>
              </a:rPr>
              <a:t>Detalles complementarios</a:t>
            </a:r>
          </a:p>
          <a:p>
            <a:pPr algn="ctr"/>
            <a:endParaRPr lang="es-MX" dirty="0">
              <a:latin typeface="Century Gothic" panose="020B0502020202020204" pitchFamily="34" charset="0"/>
            </a:endParaRP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Información adicional para sustentar o comunicar la propuesta.</a:t>
            </a: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(Imágenes de apoyo, detalles, </a:t>
            </a:r>
            <a:r>
              <a:rPr lang="es-MX" dirty="0" smtClean="0">
                <a:latin typeface="Century Gothic" panose="020B0502020202020204" pitchFamily="34" charset="0"/>
              </a:rPr>
              <a:t>esquemas, etc</a:t>
            </a:r>
            <a:r>
              <a:rPr lang="es-MX" dirty="0">
                <a:latin typeface="Century Gothic" panose="020B0502020202020204" pitchFamily="34" charset="0"/>
              </a:rPr>
              <a:t>.)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017DBF03-FFA9-1D4D-A19E-A88055DB3683}"/>
              </a:ext>
            </a:extLst>
          </p:cNvPr>
          <p:cNvSpPr/>
          <p:nvPr/>
        </p:nvSpPr>
        <p:spPr>
          <a:xfrm>
            <a:off x="5103628" y="1254642"/>
            <a:ext cx="8803758" cy="655564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A5AB821E-2BAC-2A41-B151-85E181866D49}"/>
              </a:ext>
            </a:extLst>
          </p:cNvPr>
          <p:cNvSpPr/>
          <p:nvPr/>
        </p:nvSpPr>
        <p:spPr>
          <a:xfrm>
            <a:off x="5133196" y="7977963"/>
            <a:ext cx="8803758" cy="248447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6F587C0D-A1F9-4B44-9968-A862E844251D}"/>
              </a:ext>
            </a:extLst>
          </p:cNvPr>
          <p:cNvSpPr/>
          <p:nvPr/>
        </p:nvSpPr>
        <p:spPr>
          <a:xfrm>
            <a:off x="5133196" y="10658471"/>
            <a:ext cx="8803758" cy="467367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9B615264-F6B4-5245-B785-D4D9127E7646}"/>
              </a:ext>
            </a:extLst>
          </p:cNvPr>
          <p:cNvSpPr/>
          <p:nvPr/>
        </p:nvSpPr>
        <p:spPr>
          <a:xfrm>
            <a:off x="5103628" y="15527219"/>
            <a:ext cx="8803758" cy="444072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617EF699-72BB-0443-975D-487C3910EB2A}"/>
              </a:ext>
            </a:extLst>
          </p:cNvPr>
          <p:cNvSpPr/>
          <p:nvPr/>
        </p:nvSpPr>
        <p:spPr>
          <a:xfrm>
            <a:off x="535780" y="13037978"/>
            <a:ext cx="4355197" cy="584544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E909DAFC-5E5E-3E4D-A053-43A740232273}"/>
              </a:ext>
            </a:extLst>
          </p:cNvPr>
          <p:cNvSpPr/>
          <p:nvPr/>
        </p:nvSpPr>
        <p:spPr>
          <a:xfrm>
            <a:off x="535780" y="4231758"/>
            <a:ext cx="4355197" cy="861114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F7EA20BF-9D09-C64D-91DE-BFB9A5952D1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8454" y="19060580"/>
            <a:ext cx="133985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6936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Violet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2111</TotalTime>
  <Words>156</Words>
  <Application>Microsoft Office PowerPoint</Application>
  <PresentationFormat>Personalizado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ROBERTO CARLOS RANGEL RAMIREZ</dc:creator>
  <cp:lastModifiedBy>HP</cp:lastModifiedBy>
  <cp:revision>14</cp:revision>
  <dcterms:created xsi:type="dcterms:W3CDTF">2019-11-13T04:41:00Z</dcterms:created>
  <dcterms:modified xsi:type="dcterms:W3CDTF">2023-11-12T22:13:00Z</dcterms:modified>
</cp:coreProperties>
</file>