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4400213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>
          <p15:clr>
            <a:srgbClr val="A4A3A4"/>
          </p15:clr>
        </p15:guide>
        <p15:guide id="2" pos="4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3300"/>
    <a:srgbClr val="663300"/>
    <a:srgbClr val="FF0000"/>
    <a:srgbClr val="FFFFFF"/>
    <a:srgbClr val="003366"/>
    <a:srgbClr val="006600"/>
    <a:srgbClr val="050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5"/>
    <p:restoredTop sz="94681"/>
  </p:normalViewPr>
  <p:slideViewPr>
    <p:cSldViewPr snapToGrid="0" snapToObjects="1">
      <p:cViewPr>
        <p:scale>
          <a:sx n="60" d="100"/>
          <a:sy n="60" d="100"/>
        </p:scale>
        <p:origin x="744" y="-4824"/>
      </p:cViewPr>
      <p:guideLst>
        <p:guide orient="horz" pos="6803"/>
        <p:guide pos="4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534924"/>
            <a:ext cx="12240181" cy="7519835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1344752"/>
            <a:ext cx="10800160" cy="5214884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03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37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149975"/>
            <a:ext cx="3105046" cy="18304599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149975"/>
            <a:ext cx="9135135" cy="1830459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63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49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5384888"/>
            <a:ext cx="12420184" cy="89848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4454688"/>
            <a:ext cx="12420184" cy="472489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10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8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149979"/>
            <a:ext cx="12420184" cy="417491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5294885"/>
            <a:ext cx="6091964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7889827"/>
            <a:ext cx="6091964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5294885"/>
            <a:ext cx="6121966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7889827"/>
            <a:ext cx="6121966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21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36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92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109937"/>
            <a:ext cx="7290108" cy="1534966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38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109937"/>
            <a:ext cx="7290108" cy="1534966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19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46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D27C33D4-943A-D849-B1EB-AAC7A1F30F4C}"/>
              </a:ext>
            </a:extLst>
          </p:cNvPr>
          <p:cNvSpPr txBox="1"/>
          <p:nvPr/>
        </p:nvSpPr>
        <p:spPr>
          <a:xfrm>
            <a:off x="382772" y="1127051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dirty="0">
              <a:latin typeface="Century Gothic" panose="020B0502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63ACAF9-D467-7740-BBBB-1A90AB3AFACD}"/>
              </a:ext>
            </a:extLst>
          </p:cNvPr>
          <p:cNvSpPr txBox="1"/>
          <p:nvPr/>
        </p:nvSpPr>
        <p:spPr>
          <a:xfrm>
            <a:off x="535780" y="4385898"/>
            <a:ext cx="401910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Century Gothic" panose="020B0502020202020204" pitchFamily="34" charset="0"/>
              </a:rPr>
              <a:t>Tema de proyecto</a:t>
            </a:r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(</a:t>
            </a:r>
            <a:r>
              <a:rPr lang="es-MX" dirty="0" smtClean="0">
                <a:latin typeface="Century Gothic" panose="020B0502020202020204" pitchFamily="34" charset="0"/>
              </a:rPr>
              <a:t>Explicación del ejercicio a realizar)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 smtClean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b="1" dirty="0" smtClean="0">
                <a:latin typeface="Century Gothic" panose="020B0502020202020204" pitchFamily="34" charset="0"/>
              </a:rPr>
              <a:t>Fuente de inspiración</a:t>
            </a:r>
            <a:endParaRPr lang="es-MX" dirty="0" smtClean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(</a:t>
            </a:r>
            <a:r>
              <a:rPr lang="es-MX" dirty="0" smtClean="0">
                <a:latin typeface="Century Gothic" panose="020B0502020202020204" pitchFamily="34" charset="0"/>
              </a:rPr>
              <a:t>Valor semiótico del proyecto)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 smtClean="0">
              <a:latin typeface="Century Gothic" panose="020B0502020202020204" pitchFamily="34" charset="0"/>
            </a:endParaRPr>
          </a:p>
          <a:p>
            <a:endParaRPr lang="es-MX" b="1" dirty="0" smtClean="0">
              <a:latin typeface="Century Gothic" panose="020B0502020202020204" pitchFamily="34" charset="0"/>
            </a:endParaRPr>
          </a:p>
          <a:p>
            <a:endParaRPr lang="es-MX" b="1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sz="2800" b="1" dirty="0" smtClean="0">
                <a:latin typeface="Century Gothic" panose="020B0502020202020204" pitchFamily="34" charset="0"/>
              </a:rPr>
              <a:t>Proceso creativo</a:t>
            </a:r>
            <a:endParaRPr lang="es-MX" sz="2800" dirty="0">
              <a:latin typeface="Century Gothic" panose="020B0502020202020204" pitchFamily="34" charset="0"/>
            </a:endParaRPr>
          </a:p>
          <a:p>
            <a:r>
              <a:rPr lang="es-MX" dirty="0" smtClean="0">
                <a:latin typeface="Century Gothic" panose="020B0502020202020204" pitchFamily="34" charset="0"/>
              </a:rPr>
              <a:t>(Explicación del proceso creativo para el desarrollo de la propuesta) 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DE6B767-A5B1-0942-A204-594299B57648}"/>
              </a:ext>
            </a:extLst>
          </p:cNvPr>
          <p:cNvSpPr txBox="1"/>
          <p:nvPr/>
        </p:nvSpPr>
        <p:spPr>
          <a:xfrm>
            <a:off x="680483" y="13251711"/>
            <a:ext cx="401910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Aspectos </a:t>
            </a:r>
            <a:r>
              <a:rPr lang="es-MX" sz="2800" b="1" dirty="0" smtClean="0">
                <a:latin typeface="Century Gothic" panose="020B0502020202020204" pitchFamily="34" charset="0"/>
              </a:rPr>
              <a:t>técnicos</a:t>
            </a:r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(Materiales, procesos, acabados, componentes, </a:t>
            </a:r>
            <a:r>
              <a:rPr lang="es-MX" dirty="0" smtClean="0">
                <a:latin typeface="Century Gothic" panose="020B0502020202020204" pitchFamily="34" charset="0"/>
              </a:rPr>
              <a:t>diagramas sobre la realización de la propuesta)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B6535C3-9970-9C4C-99FC-1A811DD8721F}"/>
              </a:ext>
            </a:extLst>
          </p:cNvPr>
          <p:cNvSpPr txBox="1"/>
          <p:nvPr/>
        </p:nvSpPr>
        <p:spPr>
          <a:xfrm>
            <a:off x="5994772" y="4274288"/>
            <a:ext cx="711605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Representación gráfica de la </a:t>
            </a:r>
            <a:r>
              <a:rPr lang="es-MX" sz="2800" b="1" dirty="0" smtClean="0">
                <a:latin typeface="Century Gothic" panose="020B0502020202020204" pitchFamily="34" charset="0"/>
              </a:rPr>
              <a:t>propuesta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(fotografía de la maqueta)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EA2CB9B-6BE9-7445-B11E-84AB5FD15571}"/>
              </a:ext>
            </a:extLst>
          </p:cNvPr>
          <p:cNvSpPr txBox="1"/>
          <p:nvPr/>
        </p:nvSpPr>
        <p:spPr>
          <a:xfrm>
            <a:off x="6163888" y="8548576"/>
            <a:ext cx="677781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Concepto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Principio, teoría o enfoque en el que se basa la solución.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(Texto o esquemas gráficos)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B907434-0CA5-4947-A826-FCBDA7489FC7}"/>
              </a:ext>
            </a:extLst>
          </p:cNvPr>
          <p:cNvSpPr txBox="1"/>
          <p:nvPr/>
        </p:nvSpPr>
        <p:spPr>
          <a:xfrm>
            <a:off x="6059899" y="11080469"/>
            <a:ext cx="732604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Detalles complementarios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Información adicional para sustentar o comunicar la propuesta.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(Imágenes de apoyo, detalles, esquemas, etc.)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17DBF03-FFA9-1D4D-A19E-A88055DB3683}"/>
              </a:ext>
            </a:extLst>
          </p:cNvPr>
          <p:cNvSpPr/>
          <p:nvPr/>
        </p:nvSpPr>
        <p:spPr>
          <a:xfrm>
            <a:off x="5103628" y="1254642"/>
            <a:ext cx="8803758" cy="65556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A5AB821E-2BAC-2A41-B151-85E181866D49}"/>
              </a:ext>
            </a:extLst>
          </p:cNvPr>
          <p:cNvSpPr/>
          <p:nvPr/>
        </p:nvSpPr>
        <p:spPr>
          <a:xfrm>
            <a:off x="5133196" y="7977963"/>
            <a:ext cx="8803758" cy="248447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B615264-F6B4-5245-B785-D4D9127E7646}"/>
              </a:ext>
            </a:extLst>
          </p:cNvPr>
          <p:cNvSpPr/>
          <p:nvPr/>
        </p:nvSpPr>
        <p:spPr>
          <a:xfrm>
            <a:off x="5103628" y="10639595"/>
            <a:ext cx="8803758" cy="932835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17EF699-72BB-0443-975D-487C3910EB2A}"/>
              </a:ext>
            </a:extLst>
          </p:cNvPr>
          <p:cNvSpPr/>
          <p:nvPr/>
        </p:nvSpPr>
        <p:spPr>
          <a:xfrm>
            <a:off x="535780" y="13037978"/>
            <a:ext cx="4355197" cy="584544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909DAFC-5E5E-3E4D-A053-43A740232273}"/>
              </a:ext>
            </a:extLst>
          </p:cNvPr>
          <p:cNvSpPr/>
          <p:nvPr/>
        </p:nvSpPr>
        <p:spPr>
          <a:xfrm>
            <a:off x="535780" y="4231758"/>
            <a:ext cx="4355197" cy="861114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0231D0C-2EE0-5943-B4BF-634B5360D6C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5780" y="18883423"/>
            <a:ext cx="13398500" cy="20701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1941503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2197</TotalTime>
  <Words>110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CARLOS RANGEL RAMIREZ</dc:creator>
  <cp:lastModifiedBy>HP</cp:lastModifiedBy>
  <cp:revision>21</cp:revision>
  <dcterms:created xsi:type="dcterms:W3CDTF">2019-11-13T04:41:00Z</dcterms:created>
  <dcterms:modified xsi:type="dcterms:W3CDTF">2023-11-12T22:12:51Z</dcterms:modified>
</cp:coreProperties>
</file>