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5544800" cy="10058400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Arial Black" panose="020B0A0402010202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4896" userDrawn="1">
          <p15:clr>
            <a:srgbClr val="A4A3A4"/>
          </p15:clr>
        </p15:guide>
        <p15:guide id="3" pos="292" userDrawn="1">
          <p15:clr>
            <a:srgbClr val="A4A3A4"/>
          </p15:clr>
        </p15:guide>
        <p15:guide id="4" pos="9500" userDrawn="1">
          <p15:clr>
            <a:srgbClr val="A4A3A4"/>
          </p15:clr>
        </p15:guide>
        <p15:guide id="5" orient="horz" pos="288" userDrawn="1">
          <p15:clr>
            <a:srgbClr val="A4A3A4"/>
          </p15:clr>
        </p15:guide>
        <p15:guide id="6" orient="horz" pos="6048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DhmfJdpEQH4VKsHhDhhgheMlj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486" y="-246"/>
      </p:cViewPr>
      <p:guideLst>
        <p:guide orient="horz" pos="3168"/>
        <p:guide pos="4896"/>
        <p:guide pos="292"/>
        <p:guide pos="9500"/>
        <p:guide orient="horz" pos="288"/>
        <p:guide orient="horz" pos="6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3864" y="685800"/>
            <a:ext cx="4710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11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165860" y="1646134"/>
            <a:ext cx="13213200" cy="3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943100" y="5282994"/>
            <a:ext cx="11658600" cy="24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4581495" y="-835114"/>
            <a:ext cx="6381900" cy="13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8538196" y="3121517"/>
            <a:ext cx="8523900" cy="3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37338" y="-133183"/>
            <a:ext cx="8523900" cy="9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134073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060610" y="2507620"/>
            <a:ext cx="13407300" cy="41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60610" y="6731220"/>
            <a:ext cx="134073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66066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7869555" y="2677586"/>
            <a:ext cx="66066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070730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070731" y="2465708"/>
            <a:ext cx="65763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070731" y="3674113"/>
            <a:ext cx="6576300" cy="5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7869556" y="2465708"/>
            <a:ext cx="66087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7869556" y="3674113"/>
            <a:ext cx="6608700" cy="5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070730" y="670560"/>
            <a:ext cx="50136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608564" y="1448227"/>
            <a:ext cx="7869600" cy="7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070730" y="3017523"/>
            <a:ext cx="5013600" cy="5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070730" y="670560"/>
            <a:ext cx="50136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6608564" y="1448227"/>
            <a:ext cx="7869600" cy="7148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070730" y="3017523"/>
            <a:ext cx="5013600" cy="5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134073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/>
          </p:cNvSpPr>
          <p:nvPr/>
        </p:nvSpPr>
        <p:spPr>
          <a:xfrm>
            <a:off x="439767" y="352919"/>
            <a:ext cx="27855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MX" sz="2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 / Nombre del Proyecto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 del proyecto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63550" y="1680835"/>
            <a:ext cx="3600000" cy="6520800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25544" y="1680835"/>
            <a:ext cx="3538006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escrita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297028" y="457199"/>
            <a:ext cx="10800000" cy="7730571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297028" y="457200"/>
            <a:ext cx="3881772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gráfica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8E942-949B-4475-2F29-2D75A0C1F5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3550" y="8239026"/>
            <a:ext cx="14633478" cy="1403352"/>
            <a:chOff x="463550" y="8239026"/>
            <a:chExt cx="14633478" cy="14033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4EE69D-42A2-1BAB-156C-A27D06C676B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550" y="8239026"/>
              <a:ext cx="14633478" cy="1371603"/>
            </a:xfrm>
            <a:prstGeom prst="rect">
              <a:avLst/>
            </a:prstGeom>
          </p:spPr>
        </p:pic>
        <p:sp>
          <p:nvSpPr>
            <p:cNvPr id="90" name="Google Shape;90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8666407"/>
              <a:ext cx="1790516" cy="466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MX" sz="26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Repentina </a:t>
              </a:r>
              <a:endParaRPr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9110696"/>
              <a:ext cx="1661402" cy="531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65150" rIns="65150" bIns="651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s-MX" sz="26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Lámina 1</a:t>
              </a:r>
              <a:endParaRPr sz="29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50" y="8407027"/>
              <a:ext cx="1360488" cy="1035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0"/>
                <a:buFont typeface="Arial"/>
                <a:buNone/>
              </a:pPr>
              <a:r>
                <a:rPr lang="es-ES" sz="6300" b="1" dirty="0">
                  <a:solidFill>
                    <a:schemeClr val="lt1"/>
                  </a:solidFill>
                  <a:latin typeface="Arial Black"/>
                  <a:sym typeface="Arial Black"/>
                </a:rPr>
                <a:t>3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BF93C-5E4B-87A2-34BD-8DCAD60B0A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7526" y="8358630"/>
              <a:ext cx="36395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Matrícula:____________________________</a:t>
              </a:r>
              <a:endParaRPr lang="es-MX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4297028" y="678409"/>
            <a:ext cx="9924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300"/>
            </a:pP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Esta primera lámina la puedes usar para tener la fundamentación teórica, propuesta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volumétrica de la presea (dibujo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MX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render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modelado digital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y 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detalles específicos de tu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diseño).</a:t>
            </a:r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/>
          </p:cNvSpPr>
          <p:nvPr/>
        </p:nvSpPr>
        <p:spPr>
          <a:xfrm>
            <a:off x="439767" y="352919"/>
            <a:ext cx="27855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MX" sz="2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 / Nombre del Proyecto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 del proyecto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63550" y="1680835"/>
            <a:ext cx="3600000" cy="6520800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25544" y="1680835"/>
            <a:ext cx="3538006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escrita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297028" y="457199"/>
            <a:ext cx="10800000" cy="7730571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297028" y="457200"/>
            <a:ext cx="10800000" cy="92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gráfica </a:t>
            </a:r>
            <a:r>
              <a:rPr lang="es-MX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necesaria</a:t>
            </a:r>
          </a:p>
          <a:p>
            <a:pPr>
              <a:buSzPts val="1300"/>
            </a:pP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(La segunda lámina la puedes usar para tener la fundamentación para el proceso creativo, la fuente de inspiración, las vistas, la propuesta de materiales, la propuesta de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fabricación, el aprovechamiento </a:t>
            </a:r>
            <a:r>
              <a:rPr lang="es-MX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del material, el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empaque y todo lo que consideres necesario).</a:t>
            </a:r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8E942-949B-4475-2F29-2D75A0C1F5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3550" y="8239026"/>
            <a:ext cx="14633478" cy="1403352"/>
            <a:chOff x="463550" y="8239026"/>
            <a:chExt cx="14633478" cy="14033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4EE69D-42A2-1BAB-156C-A27D06C676B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550" y="8239026"/>
              <a:ext cx="14633478" cy="1371603"/>
            </a:xfrm>
            <a:prstGeom prst="rect">
              <a:avLst/>
            </a:prstGeom>
          </p:spPr>
        </p:pic>
        <p:sp>
          <p:nvSpPr>
            <p:cNvPr id="90" name="Google Shape;90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8666407"/>
              <a:ext cx="1790516" cy="466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MX" sz="26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Repentina </a:t>
              </a:r>
              <a:endParaRPr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9110696"/>
              <a:ext cx="1661402" cy="531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65150" rIns="65150" bIns="651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s-MX" sz="26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Lámina 2</a:t>
              </a:r>
              <a:endParaRPr sz="29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50" y="8407027"/>
              <a:ext cx="1360488" cy="1035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0"/>
                <a:buFont typeface="Arial"/>
                <a:buNone/>
              </a:pPr>
              <a:r>
                <a:rPr lang="es-ES" sz="6300" b="1" dirty="0">
                  <a:solidFill>
                    <a:schemeClr val="lt1"/>
                  </a:solidFill>
                  <a:latin typeface="Arial Black"/>
                  <a:sym typeface="Arial Black"/>
                </a:rPr>
                <a:t>3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BF93C-5E4B-87A2-34BD-8DCAD60B0A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7526" y="8358630"/>
              <a:ext cx="36395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Matrícula:____________________________</a:t>
              </a:r>
              <a:endParaRPr lang="es-MX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151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120</Words>
  <Application>Microsoft Office PowerPoint</Application>
  <PresentationFormat>Personalizado</PresentationFormat>
  <Paragraphs>18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Century Gothic</vt:lpstr>
      <vt:lpstr>Arial Black</vt:lpstr>
      <vt:lpstr>Arial</vt:lpstr>
      <vt:lpstr>Calibri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 garcia</dc:creator>
  <cp:lastModifiedBy>HP</cp:lastModifiedBy>
  <cp:revision>7</cp:revision>
  <dcterms:created xsi:type="dcterms:W3CDTF">2021-09-20T15:08:41Z</dcterms:created>
  <dcterms:modified xsi:type="dcterms:W3CDTF">2023-09-19T19:24:43Z</dcterms:modified>
</cp:coreProperties>
</file>