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14400200" cx="21599525"/>
  <p:notesSz cx="6858000" cy="9144000"/>
  <p:embeddedFontLst>
    <p:embeddedFont>
      <p:font typeface="Arial Black"/>
      <p:regular r:id="rId7"/>
    </p:embeddedFon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iLxVowjU4Kbm2/0lqdQU2EH2Sa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12" Type="http://customschemas.google.com/relationships/presentationmetadata" Target="metadata"/><Relationship Id="rId9" Type="http://schemas.openxmlformats.org/officeDocument/2006/relationships/font" Target="fonts/CenturyGothic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ArialBlack-regular.fntdata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f92481c46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1f92481c468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619965" y="2356703"/>
            <a:ext cx="18359596" cy="50134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99"/>
              <a:buFont typeface="Calibri"/>
              <a:buNone/>
              <a:defRPr sz="12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2699941" y="7563446"/>
            <a:ext cx="16199644" cy="3476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5040"/>
              <a:buNone/>
              <a:defRPr sz="5040"/>
            </a:lvl1pPr>
            <a:lvl2pPr lvl="1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2pPr>
            <a:lvl3pPr lvl="2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3pPr>
            <a:lvl4pPr lvl="3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4pPr>
            <a:lvl5pPr lvl="4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5pPr>
            <a:lvl6pPr lvl="5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6pPr>
            <a:lvl7pPr lvl="6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7pPr>
            <a:lvl8pPr lvl="7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8pPr>
            <a:lvl9pPr lvl="8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484968" y="766681"/>
            <a:ext cx="18629590" cy="2783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6231361" y="-913003"/>
            <a:ext cx="9136803" cy="186295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1684103" y="4539737"/>
            <a:ext cx="12203515" cy="46573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234310" y="17336"/>
            <a:ext cx="12203515" cy="13702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484968" y="766681"/>
            <a:ext cx="18629590" cy="2783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484968" y="3833390"/>
            <a:ext cx="18629590" cy="913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473719" y="3590057"/>
            <a:ext cx="18629590" cy="5990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99"/>
              <a:buFont typeface="Calibri"/>
              <a:buNone/>
              <a:defRPr sz="12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473719" y="9636813"/>
            <a:ext cx="18629590" cy="3150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5040"/>
              <a:buNone/>
              <a:defRPr sz="5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888888"/>
              </a:buClr>
              <a:buSzPts val="4200"/>
              <a:buNone/>
              <a:defRPr sz="42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888888"/>
              </a:buClr>
              <a:buSzPts val="3780"/>
              <a:buNone/>
              <a:defRPr sz="378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888888"/>
              </a:buClr>
              <a:buSzPts val="3360"/>
              <a:buNone/>
              <a:defRPr sz="335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888888"/>
              </a:buClr>
              <a:buSzPts val="3360"/>
              <a:buNone/>
              <a:defRPr sz="335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888888"/>
              </a:buClr>
              <a:buSzPts val="3360"/>
              <a:buNone/>
              <a:defRPr sz="335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888888"/>
              </a:buClr>
              <a:buSzPts val="3360"/>
              <a:buNone/>
              <a:defRPr sz="335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888888"/>
              </a:buClr>
              <a:buSzPts val="3360"/>
              <a:buNone/>
              <a:defRPr sz="335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888888"/>
              </a:buClr>
              <a:buSzPts val="3360"/>
              <a:buNone/>
              <a:defRPr sz="335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484968" y="766681"/>
            <a:ext cx="18629590" cy="2783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484967" y="3833390"/>
            <a:ext cx="9179798" cy="913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10934760" y="3833390"/>
            <a:ext cx="9179798" cy="913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487781" y="766681"/>
            <a:ext cx="18629590" cy="2783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487783" y="3530053"/>
            <a:ext cx="9137610" cy="173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5040"/>
              <a:buNone/>
              <a:defRPr b="1" sz="5040"/>
            </a:lvl1pPr>
            <a:lvl2pPr indent="-2286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b="1" sz="4200"/>
            </a:lvl2pPr>
            <a:lvl3pPr indent="-2286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b="1" sz="3780"/>
            </a:lvl3pPr>
            <a:lvl4pPr indent="-2286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4pPr>
            <a:lvl5pPr indent="-2286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5pPr>
            <a:lvl6pPr indent="-2286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6pPr>
            <a:lvl7pPr indent="-2286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7pPr>
            <a:lvl8pPr indent="-2286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8pPr>
            <a:lvl9pPr indent="-2286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487783" y="5260078"/>
            <a:ext cx="9137610" cy="77367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0934761" y="3530053"/>
            <a:ext cx="9182611" cy="173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5040"/>
              <a:buNone/>
              <a:defRPr b="1" sz="5040"/>
            </a:lvl1pPr>
            <a:lvl2pPr indent="-2286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b="1" sz="4200"/>
            </a:lvl2pPr>
            <a:lvl3pPr indent="-2286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b="1" sz="3780"/>
            </a:lvl3pPr>
            <a:lvl4pPr indent="-2286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4pPr>
            <a:lvl5pPr indent="-2286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5pPr>
            <a:lvl6pPr indent="-2286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6pPr>
            <a:lvl7pPr indent="-2286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7pPr>
            <a:lvl8pPr indent="-2286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8pPr>
            <a:lvl9pPr indent="-2286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b="1" sz="3359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0934761" y="5260078"/>
            <a:ext cx="9182611" cy="77367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484968" y="766681"/>
            <a:ext cx="18629590" cy="2783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487781" y="960014"/>
            <a:ext cx="6966409" cy="3360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19"/>
              <a:buFont typeface="Calibri"/>
              <a:buNone/>
              <a:defRPr sz="671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9182611" y="2073367"/>
            <a:ext cx="10934760" cy="102334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655256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6719"/>
              <a:buChar char="•"/>
              <a:defRPr sz="6719"/>
            </a:lvl1pPr>
            <a:lvl2pPr indent="-601916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5879"/>
              <a:buChar char="•"/>
              <a:defRPr sz="5879"/>
            </a:lvl2pPr>
            <a:lvl3pPr indent="-548639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5040"/>
              <a:buChar char="•"/>
              <a:defRPr sz="5040"/>
            </a:lvl3pPr>
            <a:lvl4pPr indent="-4953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4pPr>
            <a:lvl5pPr indent="-4953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5pPr>
            <a:lvl6pPr indent="-4953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6pPr>
            <a:lvl7pPr indent="-4953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7pPr>
            <a:lvl8pPr indent="-4953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8pPr>
            <a:lvl9pPr indent="-4953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487781" y="4320064"/>
            <a:ext cx="6966409" cy="8003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1pPr>
            <a:lvl2pPr indent="-2286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None/>
              <a:defRPr sz="2940"/>
            </a:lvl2pPr>
            <a:lvl3pPr indent="-2286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3pPr>
            <a:lvl4pPr indent="-2286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4pPr>
            <a:lvl5pPr indent="-2286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5pPr>
            <a:lvl6pPr indent="-2286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6pPr>
            <a:lvl7pPr indent="-2286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7pPr>
            <a:lvl8pPr indent="-2286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8pPr>
            <a:lvl9pPr indent="-2286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487781" y="960014"/>
            <a:ext cx="6966409" cy="3360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19"/>
              <a:buFont typeface="Calibri"/>
              <a:buNone/>
              <a:defRPr sz="671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9182611" y="2073367"/>
            <a:ext cx="10934760" cy="1023348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487781" y="4320064"/>
            <a:ext cx="6966409" cy="8003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1pPr>
            <a:lvl2pPr indent="-228600" lvl="1" marL="914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None/>
              <a:defRPr sz="2940"/>
            </a:lvl2pPr>
            <a:lvl3pPr indent="-228600" lvl="2" marL="1371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3pPr>
            <a:lvl4pPr indent="-228600" lvl="3" marL="1828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4pPr>
            <a:lvl5pPr indent="-228600" lvl="4" marL="22860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5pPr>
            <a:lvl6pPr indent="-228600" lvl="5" marL="2743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6pPr>
            <a:lvl7pPr indent="-228600" lvl="6" marL="32004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7pPr>
            <a:lvl8pPr indent="-228600" lvl="7" marL="3657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8pPr>
            <a:lvl9pPr indent="-228600" lvl="8" marL="41148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484968" y="766681"/>
            <a:ext cx="18629590" cy="2783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239"/>
              <a:buFont typeface="Calibri"/>
              <a:buNone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484968" y="3833390"/>
            <a:ext cx="18629590" cy="913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601916" lvl="0" marL="457200" marR="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5879"/>
              <a:buFont typeface="Arial"/>
              <a:buChar char="•"/>
              <a:defRPr b="0" i="0" sz="58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48640" lvl="1" marL="9144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5040"/>
              <a:buFont typeface="Arial"/>
              <a:buChar char="•"/>
              <a:defRPr b="0" i="0" sz="5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95300" lvl="2" marL="13716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b="0" i="0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68630" lvl="3" marL="18288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780"/>
              <a:buFont typeface="Arial"/>
              <a:buChar char="•"/>
              <a:defRPr b="0" i="0" sz="37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68629" lvl="4" marL="22860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780"/>
              <a:buFont typeface="Arial"/>
              <a:buChar char="•"/>
              <a:defRPr b="0" i="0" sz="37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68629" lvl="5" marL="27432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780"/>
              <a:buFont typeface="Arial"/>
              <a:buChar char="•"/>
              <a:defRPr b="0" i="0" sz="37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68629" lvl="6" marL="32004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780"/>
              <a:buFont typeface="Arial"/>
              <a:buChar char="•"/>
              <a:defRPr b="0" i="0" sz="37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68629" lvl="7" marL="36576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780"/>
              <a:buFont typeface="Arial"/>
              <a:buChar char="•"/>
              <a:defRPr b="0" i="0" sz="37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68629" lvl="8" marL="41148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780"/>
              <a:buFont typeface="Arial"/>
              <a:buChar char="•"/>
              <a:defRPr b="0" i="0" sz="37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730244" y="505259"/>
            <a:ext cx="3870251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3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950976" y="11740896"/>
            <a:ext cx="1810512" cy="1956816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950976" y="11996029"/>
            <a:ext cx="2029968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6</a:t>
            </a:r>
            <a:endParaRPr/>
          </a:p>
        </p:txBody>
      </p:sp>
      <p:grpSp>
        <p:nvGrpSpPr>
          <p:cNvPr id="87" name="Google Shape;87;p1"/>
          <p:cNvGrpSpPr/>
          <p:nvPr/>
        </p:nvGrpSpPr>
        <p:grpSpPr>
          <a:xfrm>
            <a:off x="2761488" y="12527280"/>
            <a:ext cx="18350266" cy="1170432"/>
            <a:chOff x="2761488" y="12527280"/>
            <a:chExt cx="17757648" cy="1170432"/>
          </a:xfrm>
        </p:grpSpPr>
        <p:sp>
          <p:nvSpPr>
            <p:cNvPr id="88" name="Google Shape;88;p1"/>
            <p:cNvSpPr/>
            <p:nvPr/>
          </p:nvSpPr>
          <p:spPr>
            <a:xfrm>
              <a:off x="2761488" y="12527280"/>
              <a:ext cx="17757648" cy="1170432"/>
            </a:xfrm>
            <a:prstGeom prst="rect">
              <a:avLst/>
            </a:prstGeom>
            <a:solidFill>
              <a:srgbClr val="C3C0B8"/>
            </a:solidFill>
            <a:ln cap="flat" cmpd="sng" w="12700">
              <a:solidFill>
                <a:srgbClr val="C3C0B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89" name="Google Shape;89;p1"/>
            <p:cNvPicPr preferRelativeResize="0"/>
            <p:nvPr/>
          </p:nvPicPr>
          <p:blipFill rotWithShape="1">
            <a:blip r:embed="rId3">
              <a:alphaModFix/>
            </a:blip>
            <a:srcRect b="0" l="74398" r="0" t="54251"/>
            <a:stretch/>
          </p:blipFill>
          <p:spPr>
            <a:xfrm>
              <a:off x="17088872" y="12638971"/>
              <a:ext cx="3430264" cy="947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" name="Google Shape;90;p1"/>
            <p:cNvSpPr txBox="1"/>
            <p:nvPr/>
          </p:nvSpPr>
          <p:spPr>
            <a:xfrm>
              <a:off x="2856330" y="12600649"/>
              <a:ext cx="3870251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3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91" name="Google Shape;91;p1"/>
          <p:cNvSpPr txBox="1"/>
          <p:nvPr/>
        </p:nvSpPr>
        <p:spPr>
          <a:xfrm>
            <a:off x="7675372" y="12661798"/>
            <a:ext cx="919404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Nombre del alumno:____________________________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Correo:_________________________________________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Tel</a:t>
            </a:r>
            <a:r>
              <a:rPr lang="es-MX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:_____________________________________________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487770" y="2209844"/>
            <a:ext cx="4355197" cy="9335453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30244" y="2332074"/>
            <a:ext cx="35798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5103625" y="365751"/>
            <a:ext cx="16008000" cy="11179500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5454644" y="505259"/>
            <a:ext cx="35798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2848050" y="11729175"/>
            <a:ext cx="26067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>
                <a:latin typeface="Century Gothic"/>
                <a:ea typeface="Century Gothic"/>
                <a:cs typeface="Century Gothic"/>
                <a:sym typeface="Century Gothic"/>
              </a:rPr>
              <a:t>LÁMINA 1</a:t>
            </a:r>
            <a:endParaRPr sz="4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f92481c468_0_1"/>
          <p:cNvSpPr txBox="1"/>
          <p:nvPr/>
        </p:nvSpPr>
        <p:spPr>
          <a:xfrm>
            <a:off x="730244" y="505259"/>
            <a:ext cx="3870300" cy="16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3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/>
          </a:p>
        </p:txBody>
      </p:sp>
      <p:sp>
        <p:nvSpPr>
          <p:cNvPr id="102" name="Google Shape;102;g1f92481c468_0_1"/>
          <p:cNvSpPr/>
          <p:nvPr/>
        </p:nvSpPr>
        <p:spPr>
          <a:xfrm>
            <a:off x="950976" y="11740896"/>
            <a:ext cx="1810500" cy="19569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1f92481c468_0_1"/>
          <p:cNvSpPr txBox="1"/>
          <p:nvPr/>
        </p:nvSpPr>
        <p:spPr>
          <a:xfrm>
            <a:off x="950976" y="11996029"/>
            <a:ext cx="20301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6</a:t>
            </a:r>
            <a:endParaRPr/>
          </a:p>
        </p:txBody>
      </p:sp>
      <p:grpSp>
        <p:nvGrpSpPr>
          <p:cNvPr id="104" name="Google Shape;104;g1f92481c468_0_1"/>
          <p:cNvGrpSpPr/>
          <p:nvPr/>
        </p:nvGrpSpPr>
        <p:grpSpPr>
          <a:xfrm>
            <a:off x="2761564" y="12527280"/>
            <a:ext cx="18350756" cy="1170300"/>
            <a:chOff x="2761488" y="12527280"/>
            <a:chExt cx="17757650" cy="1170300"/>
          </a:xfrm>
        </p:grpSpPr>
        <p:sp>
          <p:nvSpPr>
            <p:cNvPr id="105" name="Google Shape;105;g1f92481c468_0_1"/>
            <p:cNvSpPr/>
            <p:nvPr/>
          </p:nvSpPr>
          <p:spPr>
            <a:xfrm>
              <a:off x="2761488" y="12527280"/>
              <a:ext cx="17757600" cy="1170300"/>
            </a:xfrm>
            <a:prstGeom prst="rect">
              <a:avLst/>
            </a:prstGeom>
            <a:solidFill>
              <a:srgbClr val="C3C0B8"/>
            </a:solidFill>
            <a:ln cap="flat" cmpd="sng" w="12700">
              <a:solidFill>
                <a:srgbClr val="C3C0B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6" name="Google Shape;106;g1f92481c468_0_1"/>
            <p:cNvPicPr preferRelativeResize="0"/>
            <p:nvPr/>
          </p:nvPicPr>
          <p:blipFill rotWithShape="1">
            <a:blip r:embed="rId3">
              <a:alphaModFix/>
            </a:blip>
            <a:srcRect b="0" l="74397" r="0" t="54250"/>
            <a:stretch/>
          </p:blipFill>
          <p:spPr>
            <a:xfrm>
              <a:off x="17088872" y="12638971"/>
              <a:ext cx="3430266" cy="947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7" name="Google Shape;107;g1f92481c468_0_1"/>
            <p:cNvSpPr txBox="1"/>
            <p:nvPr/>
          </p:nvSpPr>
          <p:spPr>
            <a:xfrm>
              <a:off x="2856330" y="12600649"/>
              <a:ext cx="3870300" cy="64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3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08" name="Google Shape;108;g1f92481c468_0_1"/>
          <p:cNvSpPr txBox="1"/>
          <p:nvPr/>
        </p:nvSpPr>
        <p:spPr>
          <a:xfrm>
            <a:off x="7675372" y="12661798"/>
            <a:ext cx="9194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Nombre del alumno:____________________________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Correo:_________________________________________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Tel</a:t>
            </a:r>
            <a:r>
              <a:rPr lang="es-MX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:_____________________________________________</a:t>
            </a:r>
            <a:endParaRPr/>
          </a:p>
        </p:txBody>
      </p:sp>
      <p:sp>
        <p:nvSpPr>
          <p:cNvPr id="109" name="Google Shape;109;g1f92481c468_0_1"/>
          <p:cNvSpPr/>
          <p:nvPr/>
        </p:nvSpPr>
        <p:spPr>
          <a:xfrm>
            <a:off x="487770" y="2209844"/>
            <a:ext cx="4355100" cy="9335400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1f92481c468_0_1"/>
          <p:cNvSpPr txBox="1"/>
          <p:nvPr/>
        </p:nvSpPr>
        <p:spPr>
          <a:xfrm>
            <a:off x="730244" y="2332074"/>
            <a:ext cx="3579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1" name="Google Shape;111;g1f92481c468_0_1"/>
          <p:cNvSpPr/>
          <p:nvPr/>
        </p:nvSpPr>
        <p:spPr>
          <a:xfrm>
            <a:off x="5103625" y="365751"/>
            <a:ext cx="16008000" cy="11179500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1f92481c468_0_1"/>
          <p:cNvSpPr txBox="1"/>
          <p:nvPr/>
        </p:nvSpPr>
        <p:spPr>
          <a:xfrm>
            <a:off x="5454644" y="505259"/>
            <a:ext cx="3579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3" name="Google Shape;113;g1f92481c468_0_1"/>
          <p:cNvSpPr txBox="1"/>
          <p:nvPr/>
        </p:nvSpPr>
        <p:spPr>
          <a:xfrm>
            <a:off x="2848050" y="11729175"/>
            <a:ext cx="26067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>
                <a:latin typeface="Century Gothic"/>
                <a:ea typeface="Century Gothic"/>
                <a:cs typeface="Century Gothic"/>
                <a:sym typeface="Century Gothic"/>
              </a:rPr>
              <a:t>LÁMINA 2</a:t>
            </a:r>
            <a:endParaRPr sz="4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2021-09-20T15:08:41Z</dcterms:created>
  <dc:creator>maru garcia</dc:creator>
</cp:coreProperties>
</file>