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14400200" cx="21599525"/>
  <p:notesSz cx="6858000" cy="9144000"/>
  <p:embeddedFontLst>
    <p:embeddedFont>
      <p:font typeface="Arial Black"/>
      <p:regular r:id="rId7"/>
    </p:embeddedFont>
    <p:embeddedFont>
      <p:font typeface="Century Gothic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iLxVowjU4Kbm2/0lqdQU2EH2San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CenturyGothic-boldItalic.fntdata"/><Relationship Id="rId10" Type="http://schemas.openxmlformats.org/officeDocument/2006/relationships/font" Target="fonts/CenturyGothic-italic.fntdata"/><Relationship Id="rId12" Type="http://customschemas.google.com/relationships/presentationmetadata" Target="metadata"/><Relationship Id="rId9" Type="http://schemas.openxmlformats.org/officeDocument/2006/relationships/font" Target="fonts/CenturyGothic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ArialBlack-regular.fntdata"/><Relationship Id="rId8" Type="http://schemas.openxmlformats.org/officeDocument/2006/relationships/font" Target="fonts/CenturyGothic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1f92481c468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1f92481c468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619965" y="2356703"/>
            <a:ext cx="18359596" cy="50134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99"/>
              <a:buFont typeface="Calibri"/>
              <a:buNone/>
              <a:defRPr sz="125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2699941" y="7563446"/>
            <a:ext cx="16199644" cy="34767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/>
            </a:lvl1pPr>
            <a:lvl2pPr lvl="1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sz="4200"/>
            </a:lvl2pPr>
            <a:lvl3pPr lvl="2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sz="3780"/>
            </a:lvl3pPr>
            <a:lvl4pPr lvl="3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/>
            </a:lvl4pPr>
            <a:lvl5pPr lvl="4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/>
            </a:lvl5pPr>
            <a:lvl6pPr lvl="5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/>
            </a:lvl6pPr>
            <a:lvl7pPr lvl="6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/>
            </a:lvl7pPr>
            <a:lvl8pPr lvl="7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/>
            </a:lvl8pPr>
            <a:lvl9pPr lvl="8" algn="ctr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1484968" y="766681"/>
            <a:ext cx="18629590" cy="27833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6231361" y="-913003"/>
            <a:ext cx="9136803" cy="186295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11684103" y="4539737"/>
            <a:ext cx="12203515" cy="465739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2234310" y="17336"/>
            <a:ext cx="12203515" cy="13702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1484968" y="766681"/>
            <a:ext cx="18629590" cy="27833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1484968" y="3833390"/>
            <a:ext cx="18629590" cy="91368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1473719" y="3590057"/>
            <a:ext cx="18629590" cy="59900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599"/>
              <a:buFont typeface="Calibri"/>
              <a:buNone/>
              <a:defRPr sz="1259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1473719" y="9636813"/>
            <a:ext cx="18629590" cy="31500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sz="504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rgbClr val="888888"/>
              </a:buClr>
              <a:buSzPts val="4200"/>
              <a:buNone/>
              <a:defRPr sz="42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rgbClr val="888888"/>
              </a:buClr>
              <a:buSzPts val="3780"/>
              <a:buNone/>
              <a:defRPr sz="378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rgbClr val="888888"/>
              </a:buClr>
              <a:buSzPts val="3360"/>
              <a:buNone/>
              <a:defRPr sz="3359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rgbClr val="888888"/>
              </a:buClr>
              <a:buSzPts val="3360"/>
              <a:buNone/>
              <a:defRPr sz="3359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rgbClr val="888888"/>
              </a:buClr>
              <a:buSzPts val="3360"/>
              <a:buNone/>
              <a:defRPr sz="3359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rgbClr val="888888"/>
              </a:buClr>
              <a:buSzPts val="3360"/>
              <a:buNone/>
              <a:defRPr sz="3359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rgbClr val="888888"/>
              </a:buClr>
              <a:buSzPts val="3360"/>
              <a:buNone/>
              <a:defRPr sz="3359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rgbClr val="888888"/>
              </a:buClr>
              <a:buSzPts val="3360"/>
              <a:buNone/>
              <a:defRPr sz="3359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1484968" y="766681"/>
            <a:ext cx="18629590" cy="27833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1484967" y="3833390"/>
            <a:ext cx="9179798" cy="91368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10934760" y="3833390"/>
            <a:ext cx="9179798" cy="91368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1487781" y="766681"/>
            <a:ext cx="18629590" cy="27833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1487783" y="3530053"/>
            <a:ext cx="9137610" cy="173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b="1" sz="5040"/>
            </a:lvl1pPr>
            <a:lvl2pPr indent="-228600" lvl="1" marL="914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b="1" sz="4200"/>
            </a:lvl2pPr>
            <a:lvl3pPr indent="-228600" lvl="2" marL="1371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b="1" sz="3780"/>
            </a:lvl3pPr>
            <a:lvl4pPr indent="-228600" lvl="3" marL="1828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b="1" sz="3359"/>
            </a:lvl4pPr>
            <a:lvl5pPr indent="-228600" lvl="4" marL="22860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b="1" sz="3359"/>
            </a:lvl5pPr>
            <a:lvl6pPr indent="-228600" lvl="5" marL="2743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b="1" sz="3359"/>
            </a:lvl6pPr>
            <a:lvl7pPr indent="-228600" lvl="6" marL="3200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b="1" sz="3359"/>
            </a:lvl7pPr>
            <a:lvl8pPr indent="-228600" lvl="7" marL="3657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b="1" sz="3359"/>
            </a:lvl8pPr>
            <a:lvl9pPr indent="-228600" lvl="8" marL="4114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b="1" sz="3359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1487783" y="5260078"/>
            <a:ext cx="9137610" cy="77367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10934761" y="3530053"/>
            <a:ext cx="9182611" cy="173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5040"/>
              <a:buNone/>
              <a:defRPr b="1" sz="5040"/>
            </a:lvl1pPr>
            <a:lvl2pPr indent="-228600" lvl="1" marL="914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4200"/>
              <a:buNone/>
              <a:defRPr b="1" sz="4200"/>
            </a:lvl2pPr>
            <a:lvl3pPr indent="-228600" lvl="2" marL="1371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780"/>
              <a:buNone/>
              <a:defRPr b="1" sz="3780"/>
            </a:lvl3pPr>
            <a:lvl4pPr indent="-228600" lvl="3" marL="1828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b="1" sz="3359"/>
            </a:lvl4pPr>
            <a:lvl5pPr indent="-228600" lvl="4" marL="22860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b="1" sz="3359"/>
            </a:lvl5pPr>
            <a:lvl6pPr indent="-228600" lvl="5" marL="2743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b="1" sz="3359"/>
            </a:lvl6pPr>
            <a:lvl7pPr indent="-228600" lvl="6" marL="3200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b="1" sz="3359"/>
            </a:lvl7pPr>
            <a:lvl8pPr indent="-228600" lvl="7" marL="3657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b="1" sz="3359"/>
            </a:lvl8pPr>
            <a:lvl9pPr indent="-228600" lvl="8" marL="4114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b="1" sz="3359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10934761" y="5260078"/>
            <a:ext cx="9182611" cy="77367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1484968" y="766681"/>
            <a:ext cx="18629590" cy="27833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1487781" y="960014"/>
            <a:ext cx="6966409" cy="3360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19"/>
              <a:buFont typeface="Calibri"/>
              <a:buNone/>
              <a:defRPr sz="671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9182611" y="2073367"/>
            <a:ext cx="10934760" cy="1023348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655256" lvl="0" marL="45720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6719"/>
              <a:buChar char="•"/>
              <a:defRPr sz="6719"/>
            </a:lvl1pPr>
            <a:lvl2pPr indent="-601916" lvl="1" marL="914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5879"/>
              <a:buChar char="•"/>
              <a:defRPr sz="5879"/>
            </a:lvl2pPr>
            <a:lvl3pPr indent="-548639" lvl="2" marL="1371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5040"/>
              <a:buChar char="•"/>
              <a:defRPr sz="5040"/>
            </a:lvl3pPr>
            <a:lvl4pPr indent="-495300" lvl="3" marL="1828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4pPr>
            <a:lvl5pPr indent="-495300" lvl="4" marL="22860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5pPr>
            <a:lvl6pPr indent="-495300" lvl="5" marL="2743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6pPr>
            <a:lvl7pPr indent="-495300" lvl="6" marL="3200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7pPr>
            <a:lvl8pPr indent="-495300" lvl="7" marL="3657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8pPr>
            <a:lvl9pPr indent="-495300" lvl="8" marL="4114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4200"/>
              <a:buChar char="•"/>
              <a:defRPr sz="42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1487781" y="4320064"/>
            <a:ext cx="6966409" cy="8003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/>
            </a:lvl1pPr>
            <a:lvl2pPr indent="-228600" lvl="1" marL="914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940"/>
              <a:buNone/>
              <a:defRPr sz="2940"/>
            </a:lvl2pPr>
            <a:lvl3pPr indent="-228600" lvl="2" marL="1371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3pPr>
            <a:lvl4pPr indent="-228600" lvl="3" marL="1828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4pPr>
            <a:lvl5pPr indent="-228600" lvl="4" marL="22860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5pPr>
            <a:lvl6pPr indent="-228600" lvl="5" marL="2743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6pPr>
            <a:lvl7pPr indent="-228600" lvl="6" marL="3200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7pPr>
            <a:lvl8pPr indent="-228600" lvl="7" marL="3657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8pPr>
            <a:lvl9pPr indent="-228600" lvl="8" marL="4114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487781" y="960014"/>
            <a:ext cx="6966409" cy="3360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719"/>
              <a:buFont typeface="Calibri"/>
              <a:buNone/>
              <a:defRPr sz="6719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9182611" y="2073367"/>
            <a:ext cx="10934760" cy="1023348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487781" y="4320064"/>
            <a:ext cx="6966409" cy="8003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3360"/>
              <a:buNone/>
              <a:defRPr sz="3359"/>
            </a:lvl1pPr>
            <a:lvl2pPr indent="-228600" lvl="1" marL="914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940"/>
              <a:buNone/>
              <a:defRPr sz="2940"/>
            </a:lvl2pPr>
            <a:lvl3pPr indent="-228600" lvl="2" marL="1371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520"/>
              <a:buNone/>
              <a:defRPr sz="2520"/>
            </a:lvl3pPr>
            <a:lvl4pPr indent="-228600" lvl="3" marL="1828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4pPr>
            <a:lvl5pPr indent="-228600" lvl="4" marL="22860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5pPr>
            <a:lvl6pPr indent="-228600" lvl="5" marL="27432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6pPr>
            <a:lvl7pPr indent="-228600" lvl="6" marL="32004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7pPr>
            <a:lvl8pPr indent="-228600" lvl="7" marL="36576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8pPr>
            <a:lvl9pPr indent="-228600" lvl="8" marL="411480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484968" y="766681"/>
            <a:ext cx="18629590" cy="278337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239"/>
              <a:buFont typeface="Calibri"/>
              <a:buNone/>
              <a:defRPr b="0" i="0" sz="923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484968" y="3833390"/>
            <a:ext cx="18629590" cy="91368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601916" lvl="0" marL="457200" marR="0" rtl="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5879"/>
              <a:buFont typeface="Arial"/>
              <a:buChar char="•"/>
              <a:defRPr b="0" i="0" sz="587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48640" lvl="1" marL="914400" marR="0" rtl="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5040"/>
              <a:buFont typeface="Arial"/>
              <a:buChar char="•"/>
              <a:defRPr b="0" i="0" sz="5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95300" lvl="2" marL="1371600" marR="0" rtl="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Char char="•"/>
              <a:defRPr b="0" i="0" sz="4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468630" lvl="3" marL="1828800" marR="0" rtl="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780"/>
              <a:buFont typeface="Arial"/>
              <a:buChar char="•"/>
              <a:defRPr b="0" i="0" sz="37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468629" lvl="4" marL="2286000" marR="0" rtl="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780"/>
              <a:buFont typeface="Arial"/>
              <a:buChar char="•"/>
              <a:defRPr b="0" i="0" sz="37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468629" lvl="5" marL="2743200" marR="0" rtl="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780"/>
              <a:buFont typeface="Arial"/>
              <a:buChar char="•"/>
              <a:defRPr b="0" i="0" sz="37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468629" lvl="6" marL="3200400" marR="0" rtl="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780"/>
              <a:buFont typeface="Arial"/>
              <a:buChar char="•"/>
              <a:defRPr b="0" i="0" sz="37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468629" lvl="7" marL="3657600" marR="0" rtl="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780"/>
              <a:buFont typeface="Arial"/>
              <a:buChar char="•"/>
              <a:defRPr b="0" i="0" sz="37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468629" lvl="8" marL="4114800" marR="0" rtl="0" algn="l">
              <a:lnSpc>
                <a:spcPct val="90000"/>
              </a:lnSpc>
              <a:spcBef>
                <a:spcPts val="1050"/>
              </a:spcBef>
              <a:spcAft>
                <a:spcPts val="0"/>
              </a:spcAft>
              <a:buClr>
                <a:schemeClr val="dk1"/>
              </a:buClr>
              <a:buSzPts val="3780"/>
              <a:buFont typeface="Arial"/>
              <a:buChar char="•"/>
              <a:defRPr b="0" i="0" sz="37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2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2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2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2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2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2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2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2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25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MX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730244" y="505259"/>
            <a:ext cx="3870251" cy="1631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3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 / Nombre del Proyecto</a:t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Tema del proyecto</a:t>
            </a:r>
            <a:endParaRPr/>
          </a:p>
        </p:txBody>
      </p:sp>
      <p:sp>
        <p:nvSpPr>
          <p:cNvPr id="85" name="Google Shape;85;p1"/>
          <p:cNvSpPr/>
          <p:nvPr/>
        </p:nvSpPr>
        <p:spPr>
          <a:xfrm>
            <a:off x="950976" y="11740896"/>
            <a:ext cx="1810512" cy="1956816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950976" y="11996029"/>
            <a:ext cx="2029968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88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6</a:t>
            </a:r>
            <a:endParaRPr/>
          </a:p>
        </p:txBody>
      </p:sp>
      <p:grpSp>
        <p:nvGrpSpPr>
          <p:cNvPr id="87" name="Google Shape;87;p1"/>
          <p:cNvGrpSpPr/>
          <p:nvPr/>
        </p:nvGrpSpPr>
        <p:grpSpPr>
          <a:xfrm>
            <a:off x="2761488" y="12527280"/>
            <a:ext cx="18350266" cy="1170432"/>
            <a:chOff x="2761488" y="12527280"/>
            <a:chExt cx="17757648" cy="1170432"/>
          </a:xfrm>
        </p:grpSpPr>
        <p:sp>
          <p:nvSpPr>
            <p:cNvPr id="88" name="Google Shape;88;p1"/>
            <p:cNvSpPr/>
            <p:nvPr/>
          </p:nvSpPr>
          <p:spPr>
            <a:xfrm>
              <a:off x="2761488" y="12527280"/>
              <a:ext cx="17757648" cy="1170432"/>
            </a:xfrm>
            <a:prstGeom prst="rect">
              <a:avLst/>
            </a:prstGeom>
            <a:solidFill>
              <a:srgbClr val="C3C0B8"/>
            </a:solidFill>
            <a:ln cap="flat" cmpd="sng" w="12700">
              <a:solidFill>
                <a:srgbClr val="C3C0B8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89" name="Google Shape;89;p1"/>
            <p:cNvPicPr preferRelativeResize="0"/>
            <p:nvPr/>
          </p:nvPicPr>
          <p:blipFill rotWithShape="1">
            <a:blip r:embed="rId3">
              <a:alphaModFix/>
            </a:blip>
            <a:srcRect b="0" l="74398" r="0" t="54251"/>
            <a:stretch/>
          </p:blipFill>
          <p:spPr>
            <a:xfrm>
              <a:off x="17088872" y="12638971"/>
              <a:ext cx="3430264" cy="947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0" name="Google Shape;90;p1"/>
            <p:cNvSpPr txBox="1"/>
            <p:nvPr/>
          </p:nvSpPr>
          <p:spPr>
            <a:xfrm>
              <a:off x="2856330" y="12600649"/>
              <a:ext cx="3870251" cy="64633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-MX" sz="36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Repentina </a:t>
              </a:r>
              <a:endParaRPr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91" name="Google Shape;91;p1"/>
          <p:cNvSpPr txBox="1"/>
          <p:nvPr/>
        </p:nvSpPr>
        <p:spPr>
          <a:xfrm>
            <a:off x="7675372" y="12661798"/>
            <a:ext cx="9194044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Nombre del alumno:____________________________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Correo:_________________________________________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Tel</a:t>
            </a:r>
            <a:r>
              <a:rPr lang="es-MX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:_____________________________________________</a:t>
            </a:r>
            <a:endParaRPr/>
          </a:p>
        </p:txBody>
      </p:sp>
      <p:sp>
        <p:nvSpPr>
          <p:cNvPr id="92" name="Google Shape;92;p1"/>
          <p:cNvSpPr/>
          <p:nvPr/>
        </p:nvSpPr>
        <p:spPr>
          <a:xfrm>
            <a:off x="487770" y="2209844"/>
            <a:ext cx="4355197" cy="9335453"/>
          </a:xfrm>
          <a:prstGeom prst="rect">
            <a:avLst/>
          </a:prstGeom>
          <a:noFill/>
          <a:ln cap="flat" cmpd="sng" w="12700">
            <a:solidFill>
              <a:srgbClr val="BFBFBF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730244" y="2332074"/>
            <a:ext cx="357987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Información escrita necesaria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5103625" y="365751"/>
            <a:ext cx="16008000" cy="11179500"/>
          </a:xfrm>
          <a:prstGeom prst="rect">
            <a:avLst/>
          </a:prstGeom>
          <a:noFill/>
          <a:ln cap="flat" cmpd="sng" w="12700">
            <a:solidFill>
              <a:srgbClr val="BFBFBF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5454644" y="505259"/>
            <a:ext cx="357987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Información gráfica necesaria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2848050" y="11729175"/>
            <a:ext cx="26067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000">
                <a:latin typeface="Century Gothic"/>
                <a:ea typeface="Century Gothic"/>
                <a:cs typeface="Century Gothic"/>
                <a:sym typeface="Century Gothic"/>
              </a:rPr>
              <a:t>LÁMINA 1</a:t>
            </a:r>
            <a:endParaRPr sz="4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f92481c468_0_1"/>
          <p:cNvSpPr txBox="1"/>
          <p:nvPr/>
        </p:nvSpPr>
        <p:spPr>
          <a:xfrm>
            <a:off x="730244" y="505259"/>
            <a:ext cx="3870300" cy="16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MX" sz="36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 / Nombre del Proyecto</a:t>
            </a:r>
            <a:endParaRPr b="1" sz="2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Tema del proyecto</a:t>
            </a:r>
            <a:endParaRPr/>
          </a:p>
        </p:txBody>
      </p:sp>
      <p:sp>
        <p:nvSpPr>
          <p:cNvPr id="102" name="Google Shape;102;g1f92481c468_0_1"/>
          <p:cNvSpPr/>
          <p:nvPr/>
        </p:nvSpPr>
        <p:spPr>
          <a:xfrm>
            <a:off x="950976" y="11740896"/>
            <a:ext cx="1810500" cy="1956900"/>
          </a:xfrm>
          <a:prstGeom prst="rect">
            <a:avLst/>
          </a:prstGeom>
          <a:solidFill>
            <a:schemeClr val="dk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g1f92481c468_0_1"/>
          <p:cNvSpPr txBox="1"/>
          <p:nvPr/>
        </p:nvSpPr>
        <p:spPr>
          <a:xfrm>
            <a:off x="950976" y="11996029"/>
            <a:ext cx="2030100" cy="14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8800">
                <a:solidFill>
                  <a:schemeClr val="lt1"/>
                </a:solidFill>
                <a:latin typeface="Arial Black"/>
                <a:ea typeface="Arial Black"/>
                <a:cs typeface="Arial Black"/>
                <a:sym typeface="Arial Black"/>
              </a:rPr>
              <a:t>6</a:t>
            </a:r>
            <a:endParaRPr/>
          </a:p>
        </p:txBody>
      </p:sp>
      <p:grpSp>
        <p:nvGrpSpPr>
          <p:cNvPr id="104" name="Google Shape;104;g1f92481c468_0_1"/>
          <p:cNvGrpSpPr/>
          <p:nvPr/>
        </p:nvGrpSpPr>
        <p:grpSpPr>
          <a:xfrm>
            <a:off x="2761564" y="12527280"/>
            <a:ext cx="18350756" cy="1170300"/>
            <a:chOff x="2761488" y="12527280"/>
            <a:chExt cx="17757650" cy="1170300"/>
          </a:xfrm>
        </p:grpSpPr>
        <p:sp>
          <p:nvSpPr>
            <p:cNvPr id="105" name="Google Shape;105;g1f92481c468_0_1"/>
            <p:cNvSpPr/>
            <p:nvPr/>
          </p:nvSpPr>
          <p:spPr>
            <a:xfrm>
              <a:off x="2761488" y="12527280"/>
              <a:ext cx="17757600" cy="1170300"/>
            </a:xfrm>
            <a:prstGeom prst="rect">
              <a:avLst/>
            </a:prstGeom>
            <a:solidFill>
              <a:srgbClr val="C3C0B8"/>
            </a:solidFill>
            <a:ln cap="flat" cmpd="sng" w="12700">
              <a:solidFill>
                <a:srgbClr val="C3C0B8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6" name="Google Shape;106;g1f92481c468_0_1"/>
            <p:cNvPicPr preferRelativeResize="0"/>
            <p:nvPr/>
          </p:nvPicPr>
          <p:blipFill rotWithShape="1">
            <a:blip r:embed="rId3">
              <a:alphaModFix/>
            </a:blip>
            <a:srcRect b="0" l="74397" r="0" t="54250"/>
            <a:stretch/>
          </p:blipFill>
          <p:spPr>
            <a:xfrm>
              <a:off x="17088872" y="12638971"/>
              <a:ext cx="3430266" cy="9470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7" name="Google Shape;107;g1f92481c468_0_1"/>
            <p:cNvSpPr txBox="1"/>
            <p:nvPr/>
          </p:nvSpPr>
          <p:spPr>
            <a:xfrm>
              <a:off x="2856330" y="12600649"/>
              <a:ext cx="38703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s-MX" sz="36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Repentina </a:t>
              </a:r>
              <a:endParaRPr sz="2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108" name="Google Shape;108;g1f92481c468_0_1"/>
          <p:cNvSpPr txBox="1"/>
          <p:nvPr/>
        </p:nvSpPr>
        <p:spPr>
          <a:xfrm>
            <a:off x="7675372" y="12661798"/>
            <a:ext cx="9194100" cy="10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Nombre del alumno:____________________________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Correo:_________________________________________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Tel</a:t>
            </a:r>
            <a:r>
              <a:rPr lang="es-MX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:_____________________________________________</a:t>
            </a:r>
            <a:endParaRPr/>
          </a:p>
        </p:txBody>
      </p:sp>
      <p:sp>
        <p:nvSpPr>
          <p:cNvPr id="109" name="Google Shape;109;g1f92481c468_0_1"/>
          <p:cNvSpPr/>
          <p:nvPr/>
        </p:nvSpPr>
        <p:spPr>
          <a:xfrm>
            <a:off x="487770" y="2209844"/>
            <a:ext cx="4355100" cy="9335400"/>
          </a:xfrm>
          <a:prstGeom prst="rect">
            <a:avLst/>
          </a:prstGeom>
          <a:noFill/>
          <a:ln cap="flat" cmpd="sng" w="12700">
            <a:solidFill>
              <a:srgbClr val="BFBFBF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g1f92481c468_0_1"/>
          <p:cNvSpPr txBox="1"/>
          <p:nvPr/>
        </p:nvSpPr>
        <p:spPr>
          <a:xfrm>
            <a:off x="730244" y="2332074"/>
            <a:ext cx="3579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Información escrita necesaria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1" name="Google Shape;111;g1f92481c468_0_1"/>
          <p:cNvSpPr/>
          <p:nvPr/>
        </p:nvSpPr>
        <p:spPr>
          <a:xfrm>
            <a:off x="5103625" y="365751"/>
            <a:ext cx="16008000" cy="11179500"/>
          </a:xfrm>
          <a:prstGeom prst="rect">
            <a:avLst/>
          </a:prstGeom>
          <a:noFill/>
          <a:ln cap="flat" cmpd="sng" w="12700">
            <a:solidFill>
              <a:srgbClr val="BFBFBF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g1f92481c468_0_1"/>
          <p:cNvSpPr txBox="1"/>
          <p:nvPr/>
        </p:nvSpPr>
        <p:spPr>
          <a:xfrm>
            <a:off x="5454644" y="505259"/>
            <a:ext cx="3579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MX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Información gráfica necesaria</a:t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13" name="Google Shape;113;g1f92481c468_0_1"/>
          <p:cNvSpPr txBox="1"/>
          <p:nvPr/>
        </p:nvSpPr>
        <p:spPr>
          <a:xfrm>
            <a:off x="2848050" y="11729175"/>
            <a:ext cx="26067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4000">
                <a:latin typeface="Century Gothic"/>
                <a:ea typeface="Century Gothic"/>
                <a:cs typeface="Century Gothic"/>
                <a:sym typeface="Century Gothic"/>
              </a:rPr>
              <a:t>LÁMINA 2</a:t>
            </a:r>
            <a:endParaRPr sz="40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2021-09-20T15:08:41Z</dcterms:created>
  <dc:creator>maru garcia</dc:creator>
</cp:coreProperties>
</file>