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4"/>
    <p:restoredTop sz="94762"/>
  </p:normalViewPr>
  <p:slideViewPr>
    <p:cSldViewPr snapToGrid="0">
      <p:cViewPr varScale="1">
        <p:scale>
          <a:sx n="121" d="100"/>
          <a:sy n="121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18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61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69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73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46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87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87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6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79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0E66C3-E484-2E4E-BB88-C9F8403EE8AB}" type="datetimeFigureOut">
              <a:rPr lang="es-MX" smtClean="0"/>
              <a:t>03/11/22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2AA941-F04E-334A-AFD1-90AD31C8C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6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896098F-2D25-7AE6-E66F-C6EE5E9B3188}"/>
              </a:ext>
            </a:extLst>
          </p:cNvPr>
          <p:cNvSpPr txBox="1"/>
          <p:nvPr userDrawn="1"/>
        </p:nvSpPr>
        <p:spPr>
          <a:xfrm>
            <a:off x="3452648" y="2175651"/>
            <a:ext cx="2238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Bodoni MT" panose="020F0502020204030204" pitchFamily="34" charset="0"/>
                <a:cs typeface="Bodoni MT" panose="020F0502020204030204" pitchFamily="34" charset="0"/>
              </a:rPr>
              <a:t>Otorga la presente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C4F26D8-CEC9-7BC1-9F52-949A0FD1E26A}"/>
              </a:ext>
            </a:extLst>
          </p:cNvPr>
          <p:cNvSpPr txBox="1"/>
          <p:nvPr userDrawn="1"/>
        </p:nvSpPr>
        <p:spPr>
          <a:xfrm>
            <a:off x="2627669" y="5318858"/>
            <a:ext cx="3888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Bodoni MT" panose="020F0502020204030204" pitchFamily="34" charset="0"/>
                <a:cs typeface="Bodoni MT" panose="020F0502020204030204" pitchFamily="34" charset="0"/>
              </a:rPr>
              <a:t>DRA. MARÍA TERESA CEDILLO SALAZAR</a:t>
            </a:r>
          </a:p>
          <a:p>
            <a:pPr algn="ctr"/>
            <a:r>
              <a:rPr lang="es-MX" sz="1100" dirty="0">
                <a:latin typeface="Bodoni MT" panose="020F0502020204030204" pitchFamily="34" charset="0"/>
                <a:cs typeface="Bodoni MT" panose="020F0502020204030204" pitchFamily="34" charset="0"/>
              </a:rPr>
              <a:t>Directora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0946C96-9997-D3F6-217A-7037CC203339}"/>
              </a:ext>
            </a:extLst>
          </p:cNvPr>
          <p:cNvSpPr txBox="1"/>
          <p:nvPr userDrawn="1"/>
        </p:nvSpPr>
        <p:spPr>
          <a:xfrm>
            <a:off x="2727099" y="2483427"/>
            <a:ext cx="368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kern="7500" spc="300" dirty="0">
                <a:solidFill>
                  <a:schemeClr val="accent2"/>
                </a:solidFill>
                <a:latin typeface="Poppins ExtraBold" pitchFamily="2" charset="77"/>
                <a:cs typeface="Poppins ExtraBold" pitchFamily="2" charset="77"/>
              </a:rPr>
              <a:t>CONSTANCIA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AEFCB52-09C6-82D4-31AE-CD87A70B886D}"/>
              </a:ext>
            </a:extLst>
          </p:cNvPr>
          <p:cNvCxnSpPr>
            <a:cxnSpLocks/>
          </p:cNvCxnSpPr>
          <p:nvPr userDrawn="1"/>
        </p:nvCxnSpPr>
        <p:spPr>
          <a:xfrm>
            <a:off x="2998921" y="5318858"/>
            <a:ext cx="31461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8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A345C102-4935-C3E3-7D58-8C95CD497109}"/>
              </a:ext>
            </a:extLst>
          </p:cNvPr>
          <p:cNvSpPr txBox="1"/>
          <p:nvPr/>
        </p:nvSpPr>
        <p:spPr>
          <a:xfrm>
            <a:off x="1476213" y="3649653"/>
            <a:ext cx="61915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Redacción.</a:t>
            </a:r>
          </a:p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Favor de no cambiar tamaño de letra, así como tampoco tipografía (Poppins 11).</a:t>
            </a:r>
          </a:p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Respetar el límite del cuadro de texto.</a:t>
            </a:r>
          </a:p>
          <a:p>
            <a:pPr algn="ctr"/>
            <a:r>
              <a:rPr lang="es-ES" sz="1100" kern="7500" dirty="0">
                <a:latin typeface="Poppins" pitchFamily="2" charset="77"/>
                <a:cs typeface="Poppins" pitchFamily="2" charset="77"/>
              </a:rPr>
              <a:t>Cuatro renglones como máximo.</a:t>
            </a:r>
          </a:p>
          <a:p>
            <a:pPr algn="ctr"/>
            <a:endParaRPr lang="es-ES" sz="1100" kern="7500" dirty="0">
              <a:latin typeface="Poppins Light" pitchFamily="2" charset="77"/>
              <a:cs typeface="Poppins Light" pitchFamily="2" charset="77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DDE6FE4-E8CF-7DDE-F5DD-B0E8EE4EBD8A}"/>
              </a:ext>
            </a:extLst>
          </p:cNvPr>
          <p:cNvSpPr txBox="1"/>
          <p:nvPr/>
        </p:nvSpPr>
        <p:spPr>
          <a:xfrm>
            <a:off x="2532993" y="2927042"/>
            <a:ext cx="4078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Bodoni MT" panose="020F0502020204030204" pitchFamily="34" charset="0"/>
                <a:cs typeface="Bodoni MT" panose="020F0502020204030204" pitchFamily="34" charset="0"/>
              </a:rPr>
              <a:t>A: </a:t>
            </a:r>
            <a:r>
              <a:rPr lang="es-MX" sz="2400" dirty="0">
                <a:solidFill>
                  <a:srgbClr val="222222"/>
                </a:solidFill>
                <a:latin typeface="Bodoni MT" panose="02070603080606020203" pitchFamily="18" charset="77"/>
                <a:cs typeface="Bodoni MT" panose="020F0502020204030204" pitchFamily="34" charset="0"/>
              </a:rPr>
              <a:t>Nombre</a:t>
            </a:r>
            <a:endParaRPr lang="es-MX" sz="2400" dirty="0">
              <a:latin typeface="Bodoni MT" panose="02070603080606020203" pitchFamily="18" charset="77"/>
              <a:cs typeface="Bodoni MT" panose="020F050202020403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0556C5B-E5EC-5EA9-17D8-1857723E3EF4}"/>
              </a:ext>
            </a:extLst>
          </p:cNvPr>
          <p:cNvSpPr txBox="1"/>
          <p:nvPr/>
        </p:nvSpPr>
        <p:spPr>
          <a:xfrm>
            <a:off x="1523999" y="5855403"/>
            <a:ext cx="609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>
                <a:latin typeface="Poppins" pitchFamily="2" charset="77"/>
                <a:ea typeface="Poppins Light" charset="0"/>
                <a:cs typeface="Poppins" pitchFamily="2" charset="77"/>
              </a:rPr>
              <a:t>Ciudad Universitaria, San Nicolás de los Garza, N.L., a 00 de mes de 2022.</a:t>
            </a:r>
          </a:p>
        </p:txBody>
      </p:sp>
    </p:spTree>
    <p:extLst>
      <p:ext uri="{BB962C8B-B14F-4D97-AF65-F5344CB8AC3E}">
        <p14:creationId xmlns:p14="http://schemas.microsoft.com/office/powerpoint/2010/main" val="1501850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54</Words>
  <Application>Microsoft Macintosh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Bodoni MT</vt:lpstr>
      <vt:lpstr>Calibri</vt:lpstr>
      <vt:lpstr>Calibri Light</vt:lpstr>
      <vt:lpstr>Poppins</vt:lpstr>
      <vt:lpstr>Poppins ExtraBold</vt:lpstr>
      <vt:lpstr>Poppins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ALDAIR RENTERIA MENA</dc:creator>
  <cp:lastModifiedBy>MARCOS ALDAIR RENTERIA MENA</cp:lastModifiedBy>
  <cp:revision>14</cp:revision>
  <cp:lastPrinted>2022-10-19T19:00:53Z</cp:lastPrinted>
  <dcterms:created xsi:type="dcterms:W3CDTF">2022-09-23T17:25:24Z</dcterms:created>
  <dcterms:modified xsi:type="dcterms:W3CDTF">2022-11-03T15:23:34Z</dcterms:modified>
</cp:coreProperties>
</file>