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544800" cy="10058400"/>
  <p:notesSz cx="15544800" cy="10058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098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65860" y="3118104"/>
            <a:ext cx="1321308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31720" y="5632704"/>
            <a:ext cx="1088136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77240" y="2313432"/>
            <a:ext cx="6761988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005572" y="2313432"/>
            <a:ext cx="6761988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01520" y="9248546"/>
            <a:ext cx="13928090" cy="800735"/>
          </a:xfrm>
          <a:custGeom>
            <a:avLst/>
            <a:gdLst/>
            <a:ahLst/>
            <a:cxnLst/>
            <a:rect l="l" t="t" r="r" b="b"/>
            <a:pathLst>
              <a:path w="13928090" h="800734">
                <a:moveTo>
                  <a:pt x="13927899" y="0"/>
                </a:moveTo>
                <a:lnTo>
                  <a:pt x="0" y="0"/>
                </a:lnTo>
                <a:lnTo>
                  <a:pt x="0" y="800735"/>
                </a:lnTo>
                <a:lnTo>
                  <a:pt x="13927899" y="800735"/>
                </a:lnTo>
                <a:lnTo>
                  <a:pt x="13927899" y="0"/>
                </a:lnTo>
                <a:close/>
              </a:path>
            </a:pathLst>
          </a:custGeom>
          <a:solidFill>
            <a:srgbClr val="E6E7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8456879"/>
            <a:ext cx="1602105" cy="1602105"/>
          </a:xfrm>
          <a:custGeom>
            <a:avLst/>
            <a:gdLst/>
            <a:ahLst/>
            <a:cxnLst/>
            <a:rect l="l" t="t" r="r" b="b"/>
            <a:pathLst>
              <a:path w="1602105" h="1602104">
                <a:moveTo>
                  <a:pt x="1601520" y="0"/>
                </a:moveTo>
                <a:lnTo>
                  <a:pt x="0" y="0"/>
                </a:lnTo>
                <a:lnTo>
                  <a:pt x="0" y="1601520"/>
                </a:lnTo>
                <a:lnTo>
                  <a:pt x="1601520" y="1601520"/>
                </a:lnTo>
                <a:lnTo>
                  <a:pt x="1601520" y="0"/>
                </a:lnTo>
                <a:close/>
              </a:path>
            </a:pathLst>
          </a:custGeom>
          <a:solidFill>
            <a:srgbClr val="00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4366050" y="9531212"/>
            <a:ext cx="226472" cy="257567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4329691" y="9482749"/>
            <a:ext cx="314960" cy="247015"/>
          </a:xfrm>
          <a:custGeom>
            <a:avLst/>
            <a:gdLst/>
            <a:ahLst/>
            <a:cxnLst/>
            <a:rect l="l" t="t" r="r" b="b"/>
            <a:pathLst>
              <a:path w="314959" h="247015">
                <a:moveTo>
                  <a:pt x="185045" y="49136"/>
                </a:moveTo>
                <a:lnTo>
                  <a:pt x="157314" y="49136"/>
                </a:lnTo>
                <a:lnTo>
                  <a:pt x="178291" y="51127"/>
                </a:lnTo>
                <a:lnTo>
                  <a:pt x="198170" y="56976"/>
                </a:lnTo>
                <a:lnTo>
                  <a:pt x="232816" y="79514"/>
                </a:lnTo>
                <a:lnTo>
                  <a:pt x="255997" y="113183"/>
                </a:lnTo>
                <a:lnTo>
                  <a:pt x="264071" y="152920"/>
                </a:lnTo>
                <a:lnTo>
                  <a:pt x="262795" y="169028"/>
                </a:lnTo>
                <a:lnTo>
                  <a:pt x="259016" y="184580"/>
                </a:lnTo>
                <a:lnTo>
                  <a:pt x="252792" y="199399"/>
                </a:lnTo>
                <a:lnTo>
                  <a:pt x="244246" y="213194"/>
                </a:lnTo>
                <a:lnTo>
                  <a:pt x="243179" y="214630"/>
                </a:lnTo>
                <a:lnTo>
                  <a:pt x="281609" y="246672"/>
                </a:lnTo>
                <a:lnTo>
                  <a:pt x="282917" y="244970"/>
                </a:lnTo>
                <a:lnTo>
                  <a:pt x="285455" y="241096"/>
                </a:lnTo>
                <a:lnTo>
                  <a:pt x="281012" y="241096"/>
                </a:lnTo>
                <a:lnTo>
                  <a:pt x="248488" y="213956"/>
                </a:lnTo>
                <a:lnTo>
                  <a:pt x="256919" y="199933"/>
                </a:lnTo>
                <a:lnTo>
                  <a:pt x="263036" y="184943"/>
                </a:lnTo>
                <a:lnTo>
                  <a:pt x="266761" y="169201"/>
                </a:lnTo>
                <a:lnTo>
                  <a:pt x="268020" y="152920"/>
                </a:lnTo>
                <a:lnTo>
                  <a:pt x="265890" y="131759"/>
                </a:lnTo>
                <a:lnTo>
                  <a:pt x="249461" y="93252"/>
                </a:lnTo>
                <a:lnTo>
                  <a:pt x="218688" y="63331"/>
                </a:lnTo>
                <a:lnTo>
                  <a:pt x="199696" y="53449"/>
                </a:lnTo>
                <a:lnTo>
                  <a:pt x="185045" y="49136"/>
                </a:lnTo>
                <a:close/>
              </a:path>
              <a:path w="314959" h="247015">
                <a:moveTo>
                  <a:pt x="158178" y="0"/>
                </a:moveTo>
                <a:lnTo>
                  <a:pt x="156438" y="0"/>
                </a:lnTo>
                <a:lnTo>
                  <a:pt x="125756" y="3043"/>
                </a:lnTo>
                <a:lnTo>
                  <a:pt x="69908" y="25712"/>
                </a:lnTo>
                <a:lnTo>
                  <a:pt x="26339" y="68120"/>
                </a:lnTo>
                <a:lnTo>
                  <a:pt x="3021" y="122849"/>
                </a:lnTo>
                <a:lnTo>
                  <a:pt x="0" y="152920"/>
                </a:lnTo>
                <a:lnTo>
                  <a:pt x="1958" y="177202"/>
                </a:lnTo>
                <a:lnTo>
                  <a:pt x="7759" y="200574"/>
                </a:lnTo>
                <a:lnTo>
                  <a:pt x="17295" y="222722"/>
                </a:lnTo>
                <a:lnTo>
                  <a:pt x="30454" y="243332"/>
                </a:lnTo>
                <a:lnTo>
                  <a:pt x="31648" y="244970"/>
                </a:lnTo>
                <a:lnTo>
                  <a:pt x="38832" y="239483"/>
                </a:lnTo>
                <a:lnTo>
                  <a:pt x="32423" y="239483"/>
                </a:lnTo>
                <a:lnTo>
                  <a:pt x="20118" y="219664"/>
                </a:lnTo>
                <a:lnTo>
                  <a:pt x="11212" y="198431"/>
                </a:lnTo>
                <a:lnTo>
                  <a:pt x="5800" y="176083"/>
                </a:lnTo>
                <a:lnTo>
                  <a:pt x="3975" y="152920"/>
                </a:lnTo>
                <a:lnTo>
                  <a:pt x="6917" y="123611"/>
                </a:lnTo>
                <a:lnTo>
                  <a:pt x="29639" y="70249"/>
                </a:lnTo>
                <a:lnTo>
                  <a:pt x="72286" y="28782"/>
                </a:lnTo>
                <a:lnTo>
                  <a:pt x="127168" y="6673"/>
                </a:lnTo>
                <a:lnTo>
                  <a:pt x="157314" y="3810"/>
                </a:lnTo>
                <a:lnTo>
                  <a:pt x="191433" y="3810"/>
                </a:lnTo>
                <a:lnTo>
                  <a:pt x="188860" y="3043"/>
                </a:lnTo>
                <a:lnTo>
                  <a:pt x="158178" y="0"/>
                </a:lnTo>
                <a:close/>
              </a:path>
              <a:path w="314959" h="247015">
                <a:moveTo>
                  <a:pt x="191433" y="3810"/>
                </a:moveTo>
                <a:lnTo>
                  <a:pt x="157314" y="3810"/>
                </a:lnTo>
                <a:lnTo>
                  <a:pt x="187455" y="6673"/>
                </a:lnTo>
                <a:lnTo>
                  <a:pt x="216019" y="15086"/>
                </a:lnTo>
                <a:lnTo>
                  <a:pt x="265760" y="47498"/>
                </a:lnTo>
                <a:lnTo>
                  <a:pt x="299048" y="95837"/>
                </a:lnTo>
                <a:lnTo>
                  <a:pt x="310629" y="152920"/>
                </a:lnTo>
                <a:lnTo>
                  <a:pt x="308728" y="176606"/>
                </a:lnTo>
                <a:lnTo>
                  <a:pt x="303093" y="199399"/>
                </a:lnTo>
                <a:lnTo>
                  <a:pt x="293821" y="220997"/>
                </a:lnTo>
                <a:lnTo>
                  <a:pt x="281012" y="241096"/>
                </a:lnTo>
                <a:lnTo>
                  <a:pt x="285455" y="241096"/>
                </a:lnTo>
                <a:lnTo>
                  <a:pt x="296596" y="224097"/>
                </a:lnTo>
                <a:lnTo>
                  <a:pt x="306531" y="201545"/>
                </a:lnTo>
                <a:lnTo>
                  <a:pt x="312569" y="177713"/>
                </a:lnTo>
                <a:lnTo>
                  <a:pt x="314604" y="152920"/>
                </a:lnTo>
                <a:lnTo>
                  <a:pt x="311580" y="122849"/>
                </a:lnTo>
                <a:lnTo>
                  <a:pt x="288260" y="68120"/>
                </a:lnTo>
                <a:lnTo>
                  <a:pt x="244703" y="25712"/>
                </a:lnTo>
                <a:lnTo>
                  <a:pt x="217922" y="11704"/>
                </a:lnTo>
                <a:lnTo>
                  <a:pt x="191433" y="3810"/>
                </a:lnTo>
                <a:close/>
              </a:path>
              <a:path w="314959" h="247015">
                <a:moveTo>
                  <a:pt x="157314" y="45313"/>
                </a:moveTo>
                <a:lnTo>
                  <a:pt x="114912" y="53449"/>
                </a:lnTo>
                <a:lnTo>
                  <a:pt x="79006" y="76835"/>
                </a:lnTo>
                <a:lnTo>
                  <a:pt x="54973" y="111715"/>
                </a:lnTo>
                <a:lnTo>
                  <a:pt x="46608" y="152920"/>
                </a:lnTo>
                <a:lnTo>
                  <a:pt x="47867" y="169201"/>
                </a:lnTo>
                <a:lnTo>
                  <a:pt x="51594" y="184943"/>
                </a:lnTo>
                <a:lnTo>
                  <a:pt x="57646" y="199828"/>
                </a:lnTo>
                <a:lnTo>
                  <a:pt x="66027" y="213842"/>
                </a:lnTo>
                <a:lnTo>
                  <a:pt x="32423" y="239483"/>
                </a:lnTo>
                <a:lnTo>
                  <a:pt x="38832" y="239483"/>
                </a:lnTo>
                <a:lnTo>
                  <a:pt x="71412" y="214604"/>
                </a:lnTo>
                <a:lnTo>
                  <a:pt x="70345" y="213144"/>
                </a:lnTo>
                <a:lnTo>
                  <a:pt x="61804" y="199353"/>
                </a:lnTo>
                <a:lnTo>
                  <a:pt x="55608" y="184580"/>
                </a:lnTo>
                <a:lnTo>
                  <a:pt x="51833" y="169028"/>
                </a:lnTo>
                <a:lnTo>
                  <a:pt x="50558" y="152920"/>
                </a:lnTo>
                <a:lnTo>
                  <a:pt x="52611" y="132519"/>
                </a:lnTo>
                <a:lnTo>
                  <a:pt x="68432" y="95365"/>
                </a:lnTo>
                <a:lnTo>
                  <a:pt x="98118" y="66500"/>
                </a:lnTo>
                <a:lnTo>
                  <a:pt x="136325" y="51127"/>
                </a:lnTo>
                <a:lnTo>
                  <a:pt x="157314" y="49136"/>
                </a:lnTo>
                <a:lnTo>
                  <a:pt x="185045" y="49136"/>
                </a:lnTo>
                <a:lnTo>
                  <a:pt x="179077" y="47379"/>
                </a:lnTo>
                <a:lnTo>
                  <a:pt x="157314" y="45313"/>
                </a:lnTo>
                <a:close/>
              </a:path>
            </a:pathLst>
          </a:custGeom>
          <a:solidFill>
            <a:srgbClr val="00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341372" y="9496212"/>
            <a:ext cx="302661" cy="29282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4332255" y="9656978"/>
            <a:ext cx="848994" cy="212090"/>
          </a:xfrm>
          <a:custGeom>
            <a:avLst/>
            <a:gdLst/>
            <a:ahLst/>
            <a:cxnLst/>
            <a:rect l="l" t="t" r="r" b="b"/>
            <a:pathLst>
              <a:path w="848994" h="212090">
                <a:moveTo>
                  <a:pt x="296481" y="184226"/>
                </a:moveTo>
                <a:lnTo>
                  <a:pt x="296265" y="178549"/>
                </a:lnTo>
                <a:lnTo>
                  <a:pt x="277088" y="178549"/>
                </a:lnTo>
                <a:lnTo>
                  <a:pt x="277088" y="179260"/>
                </a:lnTo>
                <a:lnTo>
                  <a:pt x="278599" y="179260"/>
                </a:lnTo>
                <a:lnTo>
                  <a:pt x="279171" y="179438"/>
                </a:lnTo>
                <a:lnTo>
                  <a:pt x="280136" y="179959"/>
                </a:lnTo>
                <a:lnTo>
                  <a:pt x="280416" y="180213"/>
                </a:lnTo>
                <a:lnTo>
                  <a:pt x="280682" y="180975"/>
                </a:lnTo>
                <a:lnTo>
                  <a:pt x="280758" y="181813"/>
                </a:lnTo>
                <a:lnTo>
                  <a:pt x="280758" y="201320"/>
                </a:lnTo>
                <a:lnTo>
                  <a:pt x="280581" y="202285"/>
                </a:lnTo>
                <a:lnTo>
                  <a:pt x="279819" y="203327"/>
                </a:lnTo>
                <a:lnTo>
                  <a:pt x="279019" y="203669"/>
                </a:lnTo>
                <a:lnTo>
                  <a:pt x="277088" y="203669"/>
                </a:lnTo>
                <a:lnTo>
                  <a:pt x="277088" y="204343"/>
                </a:lnTo>
                <a:lnTo>
                  <a:pt x="288150" y="204343"/>
                </a:lnTo>
                <a:lnTo>
                  <a:pt x="288150" y="203669"/>
                </a:lnTo>
                <a:lnTo>
                  <a:pt x="286588" y="203669"/>
                </a:lnTo>
                <a:lnTo>
                  <a:pt x="285991" y="203479"/>
                </a:lnTo>
                <a:lnTo>
                  <a:pt x="285051" y="202958"/>
                </a:lnTo>
                <a:lnTo>
                  <a:pt x="284746" y="202704"/>
                </a:lnTo>
                <a:lnTo>
                  <a:pt x="284505" y="201930"/>
                </a:lnTo>
                <a:lnTo>
                  <a:pt x="284403" y="201091"/>
                </a:lnTo>
                <a:lnTo>
                  <a:pt x="284403" y="191693"/>
                </a:lnTo>
                <a:lnTo>
                  <a:pt x="289953" y="191693"/>
                </a:lnTo>
                <a:lnTo>
                  <a:pt x="290601" y="191795"/>
                </a:lnTo>
                <a:lnTo>
                  <a:pt x="291045" y="192011"/>
                </a:lnTo>
                <a:lnTo>
                  <a:pt x="291477" y="192290"/>
                </a:lnTo>
                <a:lnTo>
                  <a:pt x="291846" y="192608"/>
                </a:lnTo>
                <a:lnTo>
                  <a:pt x="292049" y="193103"/>
                </a:lnTo>
                <a:lnTo>
                  <a:pt x="292341" y="193573"/>
                </a:lnTo>
                <a:lnTo>
                  <a:pt x="292442" y="194297"/>
                </a:lnTo>
                <a:lnTo>
                  <a:pt x="292493" y="195287"/>
                </a:lnTo>
                <a:lnTo>
                  <a:pt x="293179" y="195287"/>
                </a:lnTo>
                <a:lnTo>
                  <a:pt x="293179" y="186563"/>
                </a:lnTo>
                <a:lnTo>
                  <a:pt x="292493" y="186563"/>
                </a:lnTo>
                <a:lnTo>
                  <a:pt x="292315" y="187972"/>
                </a:lnTo>
                <a:lnTo>
                  <a:pt x="291998" y="188912"/>
                </a:lnTo>
                <a:lnTo>
                  <a:pt x="290931" y="189877"/>
                </a:lnTo>
                <a:lnTo>
                  <a:pt x="290182" y="190080"/>
                </a:lnTo>
                <a:lnTo>
                  <a:pt x="284403" y="190080"/>
                </a:lnTo>
                <a:lnTo>
                  <a:pt x="284403" y="179959"/>
                </a:lnTo>
                <a:lnTo>
                  <a:pt x="291452" y="179959"/>
                </a:lnTo>
                <a:lnTo>
                  <a:pt x="295808" y="184226"/>
                </a:lnTo>
                <a:lnTo>
                  <a:pt x="296481" y="184226"/>
                </a:lnTo>
                <a:close/>
              </a:path>
              <a:path w="848994" h="212090">
                <a:moveTo>
                  <a:pt x="322884" y="203669"/>
                </a:moveTo>
                <a:lnTo>
                  <a:pt x="318376" y="199186"/>
                </a:lnTo>
                <a:lnTo>
                  <a:pt x="316915" y="195707"/>
                </a:lnTo>
                <a:lnTo>
                  <a:pt x="316331" y="194297"/>
                </a:lnTo>
                <a:lnTo>
                  <a:pt x="312470" y="185102"/>
                </a:lnTo>
                <a:lnTo>
                  <a:pt x="312470" y="194297"/>
                </a:lnTo>
                <a:lnTo>
                  <a:pt x="303593" y="194297"/>
                </a:lnTo>
                <a:lnTo>
                  <a:pt x="308076" y="183883"/>
                </a:lnTo>
                <a:lnTo>
                  <a:pt x="312470" y="194297"/>
                </a:lnTo>
                <a:lnTo>
                  <a:pt x="312470" y="185102"/>
                </a:lnTo>
                <a:lnTo>
                  <a:pt x="311962" y="183883"/>
                </a:lnTo>
                <a:lnTo>
                  <a:pt x="309473" y="177977"/>
                </a:lnTo>
                <a:lnTo>
                  <a:pt x="308800" y="177977"/>
                </a:lnTo>
                <a:lnTo>
                  <a:pt x="299669" y="199428"/>
                </a:lnTo>
                <a:lnTo>
                  <a:pt x="298894" y="201142"/>
                </a:lnTo>
                <a:lnTo>
                  <a:pt x="295503" y="203669"/>
                </a:lnTo>
                <a:lnTo>
                  <a:pt x="295503" y="204343"/>
                </a:lnTo>
                <a:lnTo>
                  <a:pt x="303593" y="204343"/>
                </a:lnTo>
                <a:lnTo>
                  <a:pt x="303593" y="203669"/>
                </a:lnTo>
                <a:lnTo>
                  <a:pt x="302374" y="203530"/>
                </a:lnTo>
                <a:lnTo>
                  <a:pt x="301536" y="203377"/>
                </a:lnTo>
                <a:lnTo>
                  <a:pt x="300812" y="202755"/>
                </a:lnTo>
                <a:lnTo>
                  <a:pt x="300685" y="202488"/>
                </a:lnTo>
                <a:lnTo>
                  <a:pt x="300786" y="201066"/>
                </a:lnTo>
                <a:lnTo>
                  <a:pt x="300863" y="200774"/>
                </a:lnTo>
                <a:lnTo>
                  <a:pt x="301561" y="199186"/>
                </a:lnTo>
                <a:lnTo>
                  <a:pt x="303047" y="195707"/>
                </a:lnTo>
                <a:lnTo>
                  <a:pt x="312991" y="195707"/>
                </a:lnTo>
                <a:lnTo>
                  <a:pt x="315048" y="200621"/>
                </a:lnTo>
                <a:lnTo>
                  <a:pt x="315214" y="201142"/>
                </a:lnTo>
                <a:lnTo>
                  <a:pt x="315328" y="202488"/>
                </a:lnTo>
                <a:lnTo>
                  <a:pt x="315150" y="202831"/>
                </a:lnTo>
                <a:lnTo>
                  <a:pt x="314426" y="203403"/>
                </a:lnTo>
                <a:lnTo>
                  <a:pt x="313740" y="203593"/>
                </a:lnTo>
                <a:lnTo>
                  <a:pt x="312724" y="203669"/>
                </a:lnTo>
                <a:lnTo>
                  <a:pt x="312724" y="204343"/>
                </a:lnTo>
                <a:lnTo>
                  <a:pt x="322884" y="204343"/>
                </a:lnTo>
                <a:lnTo>
                  <a:pt x="322884" y="203669"/>
                </a:lnTo>
                <a:close/>
              </a:path>
              <a:path w="848994" h="212090">
                <a:moveTo>
                  <a:pt x="347954" y="198323"/>
                </a:moveTo>
                <a:lnTo>
                  <a:pt x="347357" y="197916"/>
                </a:lnTo>
                <a:lnTo>
                  <a:pt x="345821" y="200075"/>
                </a:lnTo>
                <a:lnTo>
                  <a:pt x="344424" y="201472"/>
                </a:lnTo>
                <a:lnTo>
                  <a:pt x="341896" y="202907"/>
                </a:lnTo>
                <a:lnTo>
                  <a:pt x="340410" y="203276"/>
                </a:lnTo>
                <a:lnTo>
                  <a:pt x="336816" y="203276"/>
                </a:lnTo>
                <a:lnTo>
                  <a:pt x="329069" y="194246"/>
                </a:lnTo>
                <a:lnTo>
                  <a:pt x="329069" y="189039"/>
                </a:lnTo>
                <a:lnTo>
                  <a:pt x="336448" y="179336"/>
                </a:lnTo>
                <a:lnTo>
                  <a:pt x="340182" y="179336"/>
                </a:lnTo>
                <a:lnTo>
                  <a:pt x="341947" y="179933"/>
                </a:lnTo>
                <a:lnTo>
                  <a:pt x="344881" y="182219"/>
                </a:lnTo>
                <a:lnTo>
                  <a:pt x="345986" y="184124"/>
                </a:lnTo>
                <a:lnTo>
                  <a:pt x="346760" y="186728"/>
                </a:lnTo>
                <a:lnTo>
                  <a:pt x="347357" y="186728"/>
                </a:lnTo>
                <a:lnTo>
                  <a:pt x="346760" y="177977"/>
                </a:lnTo>
                <a:lnTo>
                  <a:pt x="346087" y="177977"/>
                </a:lnTo>
                <a:lnTo>
                  <a:pt x="345986" y="178574"/>
                </a:lnTo>
                <a:lnTo>
                  <a:pt x="345719" y="179070"/>
                </a:lnTo>
                <a:lnTo>
                  <a:pt x="345147" y="179641"/>
                </a:lnTo>
                <a:lnTo>
                  <a:pt x="344855" y="179768"/>
                </a:lnTo>
                <a:lnTo>
                  <a:pt x="344309" y="179768"/>
                </a:lnTo>
                <a:lnTo>
                  <a:pt x="343877" y="179641"/>
                </a:lnTo>
                <a:lnTo>
                  <a:pt x="341553" y="178447"/>
                </a:lnTo>
                <a:lnTo>
                  <a:pt x="339737" y="177977"/>
                </a:lnTo>
                <a:lnTo>
                  <a:pt x="335445" y="177977"/>
                </a:lnTo>
                <a:lnTo>
                  <a:pt x="333248" y="178549"/>
                </a:lnTo>
                <a:lnTo>
                  <a:pt x="329196" y="180949"/>
                </a:lnTo>
                <a:lnTo>
                  <a:pt x="327609" y="182587"/>
                </a:lnTo>
                <a:lnTo>
                  <a:pt x="325310" y="186880"/>
                </a:lnTo>
                <a:lnTo>
                  <a:pt x="324739" y="189293"/>
                </a:lnTo>
                <a:lnTo>
                  <a:pt x="324739" y="195046"/>
                </a:lnTo>
                <a:lnTo>
                  <a:pt x="325602" y="197815"/>
                </a:lnTo>
                <a:lnTo>
                  <a:pt x="329717" y="203352"/>
                </a:lnTo>
                <a:lnTo>
                  <a:pt x="333019" y="204939"/>
                </a:lnTo>
                <a:lnTo>
                  <a:pt x="339636" y="204939"/>
                </a:lnTo>
                <a:lnTo>
                  <a:pt x="341731" y="204393"/>
                </a:lnTo>
                <a:lnTo>
                  <a:pt x="345147" y="202260"/>
                </a:lnTo>
                <a:lnTo>
                  <a:pt x="346633" y="200596"/>
                </a:lnTo>
                <a:lnTo>
                  <a:pt x="347954" y="198323"/>
                </a:lnTo>
                <a:close/>
              </a:path>
              <a:path w="848994" h="212090">
                <a:moveTo>
                  <a:pt x="377024" y="178536"/>
                </a:moveTo>
                <a:lnTo>
                  <a:pt x="367868" y="178536"/>
                </a:lnTo>
                <a:lnTo>
                  <a:pt x="367868" y="179260"/>
                </a:lnTo>
                <a:lnTo>
                  <a:pt x="369824" y="179260"/>
                </a:lnTo>
                <a:lnTo>
                  <a:pt x="370573" y="179527"/>
                </a:lnTo>
                <a:lnTo>
                  <a:pt x="371043" y="180124"/>
                </a:lnTo>
                <a:lnTo>
                  <a:pt x="371411" y="180505"/>
                </a:lnTo>
                <a:lnTo>
                  <a:pt x="371589" y="181521"/>
                </a:lnTo>
                <a:lnTo>
                  <a:pt x="371589" y="196303"/>
                </a:lnTo>
                <a:lnTo>
                  <a:pt x="371335" y="198234"/>
                </a:lnTo>
                <a:lnTo>
                  <a:pt x="370370" y="200545"/>
                </a:lnTo>
                <a:lnTo>
                  <a:pt x="369430" y="201510"/>
                </a:lnTo>
                <a:lnTo>
                  <a:pt x="366826" y="202920"/>
                </a:lnTo>
                <a:lnTo>
                  <a:pt x="365264" y="203327"/>
                </a:lnTo>
                <a:lnTo>
                  <a:pt x="362318" y="203327"/>
                </a:lnTo>
                <a:lnTo>
                  <a:pt x="356908" y="195338"/>
                </a:lnTo>
                <a:lnTo>
                  <a:pt x="356908" y="181660"/>
                </a:lnTo>
                <a:lnTo>
                  <a:pt x="357098" y="180721"/>
                </a:lnTo>
                <a:lnTo>
                  <a:pt x="357352" y="180251"/>
                </a:lnTo>
                <a:lnTo>
                  <a:pt x="357847" y="179578"/>
                </a:lnTo>
                <a:lnTo>
                  <a:pt x="358597" y="179260"/>
                </a:lnTo>
                <a:lnTo>
                  <a:pt x="360654" y="179260"/>
                </a:lnTo>
                <a:lnTo>
                  <a:pt x="360654" y="178536"/>
                </a:lnTo>
                <a:lnTo>
                  <a:pt x="349516" y="178536"/>
                </a:lnTo>
                <a:lnTo>
                  <a:pt x="349516" y="179260"/>
                </a:lnTo>
                <a:lnTo>
                  <a:pt x="351447" y="179260"/>
                </a:lnTo>
                <a:lnTo>
                  <a:pt x="352171" y="179514"/>
                </a:lnTo>
                <a:lnTo>
                  <a:pt x="353060" y="180505"/>
                </a:lnTo>
                <a:lnTo>
                  <a:pt x="353237" y="181546"/>
                </a:lnTo>
                <a:lnTo>
                  <a:pt x="353237" y="196329"/>
                </a:lnTo>
                <a:lnTo>
                  <a:pt x="353479" y="198437"/>
                </a:lnTo>
                <a:lnTo>
                  <a:pt x="360553" y="204927"/>
                </a:lnTo>
                <a:lnTo>
                  <a:pt x="365937" y="204927"/>
                </a:lnTo>
                <a:lnTo>
                  <a:pt x="373303" y="196329"/>
                </a:lnTo>
                <a:lnTo>
                  <a:pt x="373303" y="181813"/>
                </a:lnTo>
                <a:lnTo>
                  <a:pt x="373405" y="180924"/>
                </a:lnTo>
                <a:lnTo>
                  <a:pt x="373697" y="180530"/>
                </a:lnTo>
                <a:lnTo>
                  <a:pt x="374218" y="179679"/>
                </a:lnTo>
                <a:lnTo>
                  <a:pt x="374992" y="179260"/>
                </a:lnTo>
                <a:lnTo>
                  <a:pt x="377024" y="179260"/>
                </a:lnTo>
                <a:lnTo>
                  <a:pt x="377024" y="178536"/>
                </a:lnTo>
                <a:close/>
              </a:path>
              <a:path w="848994" h="212090">
                <a:moveTo>
                  <a:pt x="400392" y="197345"/>
                </a:moveTo>
                <a:lnTo>
                  <a:pt x="399745" y="197192"/>
                </a:lnTo>
                <a:lnTo>
                  <a:pt x="399072" y="198780"/>
                </a:lnTo>
                <a:lnTo>
                  <a:pt x="398411" y="199948"/>
                </a:lnTo>
                <a:lnTo>
                  <a:pt x="397141" y="201485"/>
                </a:lnTo>
                <a:lnTo>
                  <a:pt x="396392" y="201980"/>
                </a:lnTo>
                <a:lnTo>
                  <a:pt x="394804" y="202577"/>
                </a:lnTo>
                <a:lnTo>
                  <a:pt x="393395" y="202704"/>
                </a:lnTo>
                <a:lnTo>
                  <a:pt x="387908" y="202704"/>
                </a:lnTo>
                <a:lnTo>
                  <a:pt x="385559" y="200812"/>
                </a:lnTo>
                <a:lnTo>
                  <a:pt x="385559" y="182041"/>
                </a:lnTo>
                <a:lnTo>
                  <a:pt x="388480" y="179260"/>
                </a:lnTo>
                <a:lnTo>
                  <a:pt x="389877" y="179260"/>
                </a:lnTo>
                <a:lnTo>
                  <a:pt x="389877" y="178536"/>
                </a:lnTo>
                <a:lnTo>
                  <a:pt x="378218" y="178536"/>
                </a:lnTo>
                <a:lnTo>
                  <a:pt x="378218" y="179260"/>
                </a:lnTo>
                <a:lnTo>
                  <a:pt x="380149" y="179260"/>
                </a:lnTo>
                <a:lnTo>
                  <a:pt x="380873" y="179527"/>
                </a:lnTo>
                <a:lnTo>
                  <a:pt x="381711" y="180505"/>
                </a:lnTo>
                <a:lnTo>
                  <a:pt x="381914" y="181521"/>
                </a:lnTo>
                <a:lnTo>
                  <a:pt x="381914" y="201231"/>
                </a:lnTo>
                <a:lnTo>
                  <a:pt x="381787" y="202184"/>
                </a:lnTo>
                <a:lnTo>
                  <a:pt x="381038" y="203314"/>
                </a:lnTo>
                <a:lnTo>
                  <a:pt x="380250" y="203669"/>
                </a:lnTo>
                <a:lnTo>
                  <a:pt x="378218" y="203669"/>
                </a:lnTo>
                <a:lnTo>
                  <a:pt x="378218" y="204330"/>
                </a:lnTo>
                <a:lnTo>
                  <a:pt x="398208" y="204330"/>
                </a:lnTo>
                <a:lnTo>
                  <a:pt x="400392" y="197345"/>
                </a:lnTo>
                <a:close/>
              </a:path>
              <a:path w="848994" h="212090">
                <a:moveTo>
                  <a:pt x="420471" y="184607"/>
                </a:moveTo>
                <a:lnTo>
                  <a:pt x="420154" y="178549"/>
                </a:lnTo>
                <a:lnTo>
                  <a:pt x="399122" y="178549"/>
                </a:lnTo>
                <a:lnTo>
                  <a:pt x="398792" y="184607"/>
                </a:lnTo>
                <a:lnTo>
                  <a:pt x="399542" y="184607"/>
                </a:lnTo>
                <a:lnTo>
                  <a:pt x="399643" y="183438"/>
                </a:lnTo>
                <a:lnTo>
                  <a:pt x="399884" y="182511"/>
                </a:lnTo>
                <a:lnTo>
                  <a:pt x="400812" y="181152"/>
                </a:lnTo>
                <a:lnTo>
                  <a:pt x="401396" y="180708"/>
                </a:lnTo>
                <a:lnTo>
                  <a:pt x="402590" y="180263"/>
                </a:lnTo>
                <a:lnTo>
                  <a:pt x="403415" y="180162"/>
                </a:lnTo>
                <a:lnTo>
                  <a:pt x="407720" y="180162"/>
                </a:lnTo>
                <a:lnTo>
                  <a:pt x="407720" y="201320"/>
                </a:lnTo>
                <a:lnTo>
                  <a:pt x="407581" y="202234"/>
                </a:lnTo>
                <a:lnTo>
                  <a:pt x="406831" y="203327"/>
                </a:lnTo>
                <a:lnTo>
                  <a:pt x="406095" y="203657"/>
                </a:lnTo>
                <a:lnTo>
                  <a:pt x="404050" y="203657"/>
                </a:lnTo>
                <a:lnTo>
                  <a:pt x="404050" y="204343"/>
                </a:lnTo>
                <a:lnTo>
                  <a:pt x="414997" y="204343"/>
                </a:lnTo>
                <a:lnTo>
                  <a:pt x="414997" y="203657"/>
                </a:lnTo>
                <a:lnTo>
                  <a:pt x="413105" y="203657"/>
                </a:lnTo>
                <a:lnTo>
                  <a:pt x="412394" y="203377"/>
                </a:lnTo>
                <a:lnTo>
                  <a:pt x="411924" y="202831"/>
                </a:lnTo>
                <a:lnTo>
                  <a:pt x="411543" y="202463"/>
                </a:lnTo>
                <a:lnTo>
                  <a:pt x="411378" y="201498"/>
                </a:lnTo>
                <a:lnTo>
                  <a:pt x="411378" y="180162"/>
                </a:lnTo>
                <a:lnTo>
                  <a:pt x="416064" y="180162"/>
                </a:lnTo>
                <a:lnTo>
                  <a:pt x="419709" y="184607"/>
                </a:lnTo>
                <a:lnTo>
                  <a:pt x="420471" y="184607"/>
                </a:lnTo>
                <a:close/>
              </a:path>
              <a:path w="848994" h="212090">
                <a:moveTo>
                  <a:pt x="440918" y="31026"/>
                </a:moveTo>
                <a:lnTo>
                  <a:pt x="439674" y="2921"/>
                </a:lnTo>
                <a:lnTo>
                  <a:pt x="344551" y="2921"/>
                </a:lnTo>
                <a:lnTo>
                  <a:pt x="344551" y="6426"/>
                </a:lnTo>
                <a:lnTo>
                  <a:pt x="352158" y="6426"/>
                </a:lnTo>
                <a:lnTo>
                  <a:pt x="355066" y="7162"/>
                </a:lnTo>
                <a:lnTo>
                  <a:pt x="359727" y="9842"/>
                </a:lnTo>
                <a:lnTo>
                  <a:pt x="360997" y="11188"/>
                </a:lnTo>
                <a:lnTo>
                  <a:pt x="362432" y="14808"/>
                </a:lnTo>
                <a:lnTo>
                  <a:pt x="362851" y="19100"/>
                </a:lnTo>
                <a:lnTo>
                  <a:pt x="362851" y="115811"/>
                </a:lnTo>
                <a:lnTo>
                  <a:pt x="362115" y="120675"/>
                </a:lnTo>
                <a:lnTo>
                  <a:pt x="358165" y="125755"/>
                </a:lnTo>
                <a:lnTo>
                  <a:pt x="354342" y="127292"/>
                </a:lnTo>
                <a:lnTo>
                  <a:pt x="344551" y="127292"/>
                </a:lnTo>
                <a:lnTo>
                  <a:pt x="344551" y="130797"/>
                </a:lnTo>
                <a:lnTo>
                  <a:pt x="399415" y="130797"/>
                </a:lnTo>
                <a:lnTo>
                  <a:pt x="399415" y="127292"/>
                </a:lnTo>
                <a:lnTo>
                  <a:pt x="391782" y="127292"/>
                </a:lnTo>
                <a:lnTo>
                  <a:pt x="388848" y="126555"/>
                </a:lnTo>
                <a:lnTo>
                  <a:pt x="384162" y="123901"/>
                </a:lnTo>
                <a:lnTo>
                  <a:pt x="382790" y="122529"/>
                </a:lnTo>
                <a:lnTo>
                  <a:pt x="381355" y="118884"/>
                </a:lnTo>
                <a:lnTo>
                  <a:pt x="380936" y="114642"/>
                </a:lnTo>
                <a:lnTo>
                  <a:pt x="380936" y="67983"/>
                </a:lnTo>
                <a:lnTo>
                  <a:pt x="408520" y="67983"/>
                </a:lnTo>
                <a:lnTo>
                  <a:pt x="411695" y="68580"/>
                </a:lnTo>
                <a:lnTo>
                  <a:pt x="420916" y="85890"/>
                </a:lnTo>
                <a:lnTo>
                  <a:pt x="424421" y="85890"/>
                </a:lnTo>
                <a:lnTo>
                  <a:pt x="424421" y="42633"/>
                </a:lnTo>
                <a:lnTo>
                  <a:pt x="420916" y="42633"/>
                </a:lnTo>
                <a:lnTo>
                  <a:pt x="420103" y="49606"/>
                </a:lnTo>
                <a:lnTo>
                  <a:pt x="418439" y="54267"/>
                </a:lnTo>
                <a:lnTo>
                  <a:pt x="413461" y="58978"/>
                </a:lnTo>
                <a:lnTo>
                  <a:pt x="409587" y="60172"/>
                </a:lnTo>
                <a:lnTo>
                  <a:pt x="380936" y="60172"/>
                </a:lnTo>
                <a:lnTo>
                  <a:pt x="380936" y="9918"/>
                </a:lnTo>
                <a:lnTo>
                  <a:pt x="415810" y="9918"/>
                </a:lnTo>
                <a:lnTo>
                  <a:pt x="437591" y="31026"/>
                </a:lnTo>
                <a:lnTo>
                  <a:pt x="440918" y="31026"/>
                </a:lnTo>
                <a:close/>
              </a:path>
              <a:path w="848994" h="212090">
                <a:moveTo>
                  <a:pt x="445998" y="203669"/>
                </a:moveTo>
                <a:lnTo>
                  <a:pt x="444931" y="203593"/>
                </a:lnTo>
                <a:lnTo>
                  <a:pt x="444119" y="203301"/>
                </a:lnTo>
                <a:lnTo>
                  <a:pt x="443547" y="202755"/>
                </a:lnTo>
                <a:lnTo>
                  <a:pt x="442925" y="202260"/>
                </a:lnTo>
                <a:lnTo>
                  <a:pt x="442264" y="201066"/>
                </a:lnTo>
                <a:lnTo>
                  <a:pt x="440004" y="195707"/>
                </a:lnTo>
                <a:lnTo>
                  <a:pt x="439420" y="194297"/>
                </a:lnTo>
                <a:lnTo>
                  <a:pt x="435584" y="185166"/>
                </a:lnTo>
                <a:lnTo>
                  <a:pt x="435584" y="194297"/>
                </a:lnTo>
                <a:lnTo>
                  <a:pt x="426732" y="194297"/>
                </a:lnTo>
                <a:lnTo>
                  <a:pt x="431190" y="183883"/>
                </a:lnTo>
                <a:lnTo>
                  <a:pt x="435584" y="194297"/>
                </a:lnTo>
                <a:lnTo>
                  <a:pt x="435584" y="185166"/>
                </a:lnTo>
                <a:lnTo>
                  <a:pt x="435051" y="183883"/>
                </a:lnTo>
                <a:lnTo>
                  <a:pt x="432587" y="177977"/>
                </a:lnTo>
                <a:lnTo>
                  <a:pt x="431965" y="177977"/>
                </a:lnTo>
                <a:lnTo>
                  <a:pt x="422732" y="199428"/>
                </a:lnTo>
                <a:lnTo>
                  <a:pt x="422097" y="201066"/>
                </a:lnTo>
                <a:lnTo>
                  <a:pt x="421347" y="202260"/>
                </a:lnTo>
                <a:lnTo>
                  <a:pt x="420700" y="202907"/>
                </a:lnTo>
                <a:lnTo>
                  <a:pt x="420357" y="203200"/>
                </a:lnTo>
                <a:lnTo>
                  <a:pt x="419684" y="203454"/>
                </a:lnTo>
                <a:lnTo>
                  <a:pt x="418642" y="203669"/>
                </a:lnTo>
                <a:lnTo>
                  <a:pt x="418642" y="204343"/>
                </a:lnTo>
                <a:lnTo>
                  <a:pt x="426732" y="204343"/>
                </a:lnTo>
                <a:lnTo>
                  <a:pt x="426732" y="203669"/>
                </a:lnTo>
                <a:lnTo>
                  <a:pt x="425488" y="203530"/>
                </a:lnTo>
                <a:lnTo>
                  <a:pt x="424675" y="203377"/>
                </a:lnTo>
                <a:lnTo>
                  <a:pt x="423951" y="202755"/>
                </a:lnTo>
                <a:lnTo>
                  <a:pt x="423773" y="202488"/>
                </a:lnTo>
                <a:lnTo>
                  <a:pt x="423862" y="201066"/>
                </a:lnTo>
                <a:lnTo>
                  <a:pt x="423951" y="200774"/>
                </a:lnTo>
                <a:lnTo>
                  <a:pt x="424649" y="199186"/>
                </a:lnTo>
                <a:lnTo>
                  <a:pt x="426110" y="195707"/>
                </a:lnTo>
                <a:lnTo>
                  <a:pt x="436130" y="195707"/>
                </a:lnTo>
                <a:lnTo>
                  <a:pt x="437692" y="199428"/>
                </a:lnTo>
                <a:lnTo>
                  <a:pt x="438213" y="200621"/>
                </a:lnTo>
                <a:lnTo>
                  <a:pt x="438327" y="201066"/>
                </a:lnTo>
                <a:lnTo>
                  <a:pt x="438442" y="202488"/>
                </a:lnTo>
                <a:lnTo>
                  <a:pt x="438238" y="202831"/>
                </a:lnTo>
                <a:lnTo>
                  <a:pt x="437515" y="203403"/>
                </a:lnTo>
                <a:lnTo>
                  <a:pt x="436829" y="203593"/>
                </a:lnTo>
                <a:lnTo>
                  <a:pt x="435813" y="203669"/>
                </a:lnTo>
                <a:lnTo>
                  <a:pt x="435813" y="204343"/>
                </a:lnTo>
                <a:lnTo>
                  <a:pt x="445998" y="204343"/>
                </a:lnTo>
                <a:lnTo>
                  <a:pt x="445998" y="203669"/>
                </a:lnTo>
                <a:close/>
              </a:path>
              <a:path w="848994" h="212090">
                <a:moveTo>
                  <a:pt x="473087" y="188607"/>
                </a:moveTo>
                <a:lnTo>
                  <a:pt x="472440" y="186283"/>
                </a:lnTo>
                <a:lnTo>
                  <a:pt x="471246" y="184238"/>
                </a:lnTo>
                <a:lnTo>
                  <a:pt x="470014" y="182181"/>
                </a:lnTo>
                <a:lnTo>
                  <a:pt x="468718" y="181038"/>
                </a:lnTo>
                <a:lnTo>
                  <a:pt x="468718" y="187934"/>
                </a:lnTo>
                <a:lnTo>
                  <a:pt x="468718" y="195033"/>
                </a:lnTo>
                <a:lnTo>
                  <a:pt x="467753" y="197866"/>
                </a:lnTo>
                <a:lnTo>
                  <a:pt x="465797" y="199923"/>
                </a:lnTo>
                <a:lnTo>
                  <a:pt x="463880" y="201980"/>
                </a:lnTo>
                <a:lnTo>
                  <a:pt x="461429" y="202996"/>
                </a:lnTo>
                <a:lnTo>
                  <a:pt x="457428" y="202996"/>
                </a:lnTo>
                <a:lnTo>
                  <a:pt x="456044" y="202819"/>
                </a:lnTo>
                <a:lnTo>
                  <a:pt x="454456" y="202476"/>
                </a:lnTo>
                <a:lnTo>
                  <a:pt x="454456" y="180543"/>
                </a:lnTo>
                <a:lnTo>
                  <a:pt x="455891" y="180174"/>
                </a:lnTo>
                <a:lnTo>
                  <a:pt x="457212" y="180022"/>
                </a:lnTo>
                <a:lnTo>
                  <a:pt x="461403" y="180022"/>
                </a:lnTo>
                <a:lnTo>
                  <a:pt x="463880" y="181025"/>
                </a:lnTo>
                <a:lnTo>
                  <a:pt x="465797" y="183083"/>
                </a:lnTo>
                <a:lnTo>
                  <a:pt x="467753" y="185140"/>
                </a:lnTo>
                <a:lnTo>
                  <a:pt x="468718" y="187934"/>
                </a:lnTo>
                <a:lnTo>
                  <a:pt x="468718" y="181038"/>
                </a:lnTo>
                <a:lnTo>
                  <a:pt x="468401" y="180746"/>
                </a:lnTo>
                <a:lnTo>
                  <a:pt x="466737" y="180022"/>
                </a:lnTo>
                <a:lnTo>
                  <a:pt x="464350" y="178981"/>
                </a:lnTo>
                <a:lnTo>
                  <a:pt x="461429" y="178536"/>
                </a:lnTo>
                <a:lnTo>
                  <a:pt x="447090" y="178536"/>
                </a:lnTo>
                <a:lnTo>
                  <a:pt x="447090" y="179260"/>
                </a:lnTo>
                <a:lnTo>
                  <a:pt x="449021" y="179260"/>
                </a:lnTo>
                <a:lnTo>
                  <a:pt x="449821" y="179527"/>
                </a:lnTo>
                <a:lnTo>
                  <a:pt x="450608" y="180505"/>
                </a:lnTo>
                <a:lnTo>
                  <a:pt x="450684" y="201980"/>
                </a:lnTo>
                <a:lnTo>
                  <a:pt x="450659" y="202184"/>
                </a:lnTo>
                <a:lnTo>
                  <a:pt x="450367" y="202577"/>
                </a:lnTo>
                <a:lnTo>
                  <a:pt x="449948" y="203314"/>
                </a:lnTo>
                <a:lnTo>
                  <a:pt x="449122" y="203669"/>
                </a:lnTo>
                <a:lnTo>
                  <a:pt x="447090" y="203669"/>
                </a:lnTo>
                <a:lnTo>
                  <a:pt x="447090" y="204330"/>
                </a:lnTo>
                <a:lnTo>
                  <a:pt x="463613" y="204330"/>
                </a:lnTo>
                <a:lnTo>
                  <a:pt x="467334" y="202996"/>
                </a:lnTo>
                <a:lnTo>
                  <a:pt x="471970" y="197916"/>
                </a:lnTo>
                <a:lnTo>
                  <a:pt x="473036" y="195033"/>
                </a:lnTo>
                <a:lnTo>
                  <a:pt x="473087" y="188607"/>
                </a:lnTo>
                <a:close/>
              </a:path>
              <a:path w="848994" h="212090">
                <a:moveTo>
                  <a:pt x="510946" y="188607"/>
                </a:moveTo>
                <a:lnTo>
                  <a:pt x="510298" y="186283"/>
                </a:lnTo>
                <a:lnTo>
                  <a:pt x="509104" y="184238"/>
                </a:lnTo>
                <a:lnTo>
                  <a:pt x="507873" y="182181"/>
                </a:lnTo>
                <a:lnTo>
                  <a:pt x="506577" y="181013"/>
                </a:lnTo>
                <a:lnTo>
                  <a:pt x="506577" y="187934"/>
                </a:lnTo>
                <a:lnTo>
                  <a:pt x="506577" y="195033"/>
                </a:lnTo>
                <a:lnTo>
                  <a:pt x="505612" y="197866"/>
                </a:lnTo>
                <a:lnTo>
                  <a:pt x="501764" y="201980"/>
                </a:lnTo>
                <a:lnTo>
                  <a:pt x="499313" y="202996"/>
                </a:lnTo>
                <a:lnTo>
                  <a:pt x="495287" y="202996"/>
                </a:lnTo>
                <a:lnTo>
                  <a:pt x="493928" y="202819"/>
                </a:lnTo>
                <a:lnTo>
                  <a:pt x="492315" y="202476"/>
                </a:lnTo>
                <a:lnTo>
                  <a:pt x="492315" y="180543"/>
                </a:lnTo>
                <a:lnTo>
                  <a:pt x="493776" y="180174"/>
                </a:lnTo>
                <a:lnTo>
                  <a:pt x="495071" y="180022"/>
                </a:lnTo>
                <a:lnTo>
                  <a:pt x="499262" y="180022"/>
                </a:lnTo>
                <a:lnTo>
                  <a:pt x="501764" y="181025"/>
                </a:lnTo>
                <a:lnTo>
                  <a:pt x="505612" y="185140"/>
                </a:lnTo>
                <a:lnTo>
                  <a:pt x="506577" y="187934"/>
                </a:lnTo>
                <a:lnTo>
                  <a:pt x="506577" y="181013"/>
                </a:lnTo>
                <a:lnTo>
                  <a:pt x="506285" y="180746"/>
                </a:lnTo>
                <a:lnTo>
                  <a:pt x="504621" y="180022"/>
                </a:lnTo>
                <a:lnTo>
                  <a:pt x="502234" y="178981"/>
                </a:lnTo>
                <a:lnTo>
                  <a:pt x="499313" y="178536"/>
                </a:lnTo>
                <a:lnTo>
                  <a:pt x="484949" y="178536"/>
                </a:lnTo>
                <a:lnTo>
                  <a:pt x="484949" y="179260"/>
                </a:lnTo>
                <a:lnTo>
                  <a:pt x="486879" y="179260"/>
                </a:lnTo>
                <a:lnTo>
                  <a:pt x="487629" y="179527"/>
                </a:lnTo>
                <a:lnTo>
                  <a:pt x="488200" y="180174"/>
                </a:lnTo>
                <a:lnTo>
                  <a:pt x="488467" y="180505"/>
                </a:lnTo>
                <a:lnTo>
                  <a:pt x="488543" y="201980"/>
                </a:lnTo>
                <a:lnTo>
                  <a:pt x="488518" y="202184"/>
                </a:lnTo>
                <a:lnTo>
                  <a:pt x="487781" y="203314"/>
                </a:lnTo>
                <a:lnTo>
                  <a:pt x="487057" y="203669"/>
                </a:lnTo>
                <a:lnTo>
                  <a:pt x="484949" y="203669"/>
                </a:lnTo>
                <a:lnTo>
                  <a:pt x="484949" y="204330"/>
                </a:lnTo>
                <a:lnTo>
                  <a:pt x="501472" y="204330"/>
                </a:lnTo>
                <a:lnTo>
                  <a:pt x="505244" y="202996"/>
                </a:lnTo>
                <a:lnTo>
                  <a:pt x="509828" y="197916"/>
                </a:lnTo>
                <a:lnTo>
                  <a:pt x="510895" y="195033"/>
                </a:lnTo>
                <a:lnTo>
                  <a:pt x="510946" y="188607"/>
                </a:lnTo>
                <a:close/>
              </a:path>
              <a:path w="848994" h="212090">
                <a:moveTo>
                  <a:pt x="535317" y="197866"/>
                </a:moveTo>
                <a:lnTo>
                  <a:pt x="534530" y="197866"/>
                </a:lnTo>
                <a:lnTo>
                  <a:pt x="533704" y="199453"/>
                </a:lnTo>
                <a:lnTo>
                  <a:pt x="532917" y="200672"/>
                </a:lnTo>
                <a:lnTo>
                  <a:pt x="531520" y="202031"/>
                </a:lnTo>
                <a:lnTo>
                  <a:pt x="530872" y="202438"/>
                </a:lnTo>
                <a:lnTo>
                  <a:pt x="529539" y="202831"/>
                </a:lnTo>
                <a:lnTo>
                  <a:pt x="528497" y="202933"/>
                </a:lnTo>
                <a:lnTo>
                  <a:pt x="521944" y="202933"/>
                </a:lnTo>
                <a:lnTo>
                  <a:pt x="520534" y="201193"/>
                </a:lnTo>
                <a:lnTo>
                  <a:pt x="520534" y="191566"/>
                </a:lnTo>
                <a:lnTo>
                  <a:pt x="527304" y="191566"/>
                </a:lnTo>
                <a:lnTo>
                  <a:pt x="528129" y="191668"/>
                </a:lnTo>
                <a:lnTo>
                  <a:pt x="530263" y="195389"/>
                </a:lnTo>
                <a:lnTo>
                  <a:pt x="530974" y="195389"/>
                </a:lnTo>
                <a:lnTo>
                  <a:pt x="530974" y="186410"/>
                </a:lnTo>
                <a:lnTo>
                  <a:pt x="530263" y="186410"/>
                </a:lnTo>
                <a:lnTo>
                  <a:pt x="530212" y="187871"/>
                </a:lnTo>
                <a:lnTo>
                  <a:pt x="529793" y="188912"/>
                </a:lnTo>
                <a:lnTo>
                  <a:pt x="528650" y="189953"/>
                </a:lnTo>
                <a:lnTo>
                  <a:pt x="527672" y="190182"/>
                </a:lnTo>
                <a:lnTo>
                  <a:pt x="520534" y="190182"/>
                </a:lnTo>
                <a:lnTo>
                  <a:pt x="520534" y="179959"/>
                </a:lnTo>
                <a:lnTo>
                  <a:pt x="528891" y="179959"/>
                </a:lnTo>
                <a:lnTo>
                  <a:pt x="532638" y="184226"/>
                </a:lnTo>
                <a:lnTo>
                  <a:pt x="533387" y="184226"/>
                </a:lnTo>
                <a:lnTo>
                  <a:pt x="533057" y="178549"/>
                </a:lnTo>
                <a:lnTo>
                  <a:pt x="513245" y="178549"/>
                </a:lnTo>
                <a:lnTo>
                  <a:pt x="513245" y="179260"/>
                </a:lnTo>
                <a:lnTo>
                  <a:pt x="515175" y="179260"/>
                </a:lnTo>
                <a:lnTo>
                  <a:pt x="515975" y="179514"/>
                </a:lnTo>
                <a:lnTo>
                  <a:pt x="516712" y="180403"/>
                </a:lnTo>
                <a:lnTo>
                  <a:pt x="516890" y="181394"/>
                </a:lnTo>
                <a:lnTo>
                  <a:pt x="516890" y="201066"/>
                </a:lnTo>
                <a:lnTo>
                  <a:pt x="516839" y="201891"/>
                </a:lnTo>
                <a:lnTo>
                  <a:pt x="516496" y="202704"/>
                </a:lnTo>
                <a:lnTo>
                  <a:pt x="516267" y="202996"/>
                </a:lnTo>
                <a:lnTo>
                  <a:pt x="515848" y="203174"/>
                </a:lnTo>
                <a:lnTo>
                  <a:pt x="515302" y="203504"/>
                </a:lnTo>
                <a:lnTo>
                  <a:pt x="514731" y="203669"/>
                </a:lnTo>
                <a:lnTo>
                  <a:pt x="513245" y="203669"/>
                </a:lnTo>
                <a:lnTo>
                  <a:pt x="513245" y="204343"/>
                </a:lnTo>
                <a:lnTo>
                  <a:pt x="533057" y="204343"/>
                </a:lnTo>
                <a:lnTo>
                  <a:pt x="535317" y="197866"/>
                </a:lnTo>
                <a:close/>
              </a:path>
              <a:path w="848994" h="212090">
                <a:moveTo>
                  <a:pt x="571461" y="203669"/>
                </a:moveTo>
                <a:lnTo>
                  <a:pt x="570445" y="203593"/>
                </a:lnTo>
                <a:lnTo>
                  <a:pt x="569607" y="203301"/>
                </a:lnTo>
                <a:lnTo>
                  <a:pt x="569036" y="202755"/>
                </a:lnTo>
                <a:lnTo>
                  <a:pt x="568413" y="202260"/>
                </a:lnTo>
                <a:lnTo>
                  <a:pt x="567753" y="201066"/>
                </a:lnTo>
                <a:lnTo>
                  <a:pt x="567029" y="199428"/>
                </a:lnTo>
                <a:lnTo>
                  <a:pt x="565480" y="195707"/>
                </a:lnTo>
                <a:lnTo>
                  <a:pt x="564883" y="194297"/>
                </a:lnTo>
                <a:lnTo>
                  <a:pt x="561073" y="185140"/>
                </a:lnTo>
                <a:lnTo>
                  <a:pt x="561073" y="194297"/>
                </a:lnTo>
                <a:lnTo>
                  <a:pt x="552196" y="194297"/>
                </a:lnTo>
                <a:lnTo>
                  <a:pt x="556704" y="183883"/>
                </a:lnTo>
                <a:lnTo>
                  <a:pt x="561073" y="194297"/>
                </a:lnTo>
                <a:lnTo>
                  <a:pt x="561073" y="185140"/>
                </a:lnTo>
                <a:lnTo>
                  <a:pt x="560552" y="183883"/>
                </a:lnTo>
                <a:lnTo>
                  <a:pt x="558101" y="177977"/>
                </a:lnTo>
                <a:lnTo>
                  <a:pt x="557428" y="177977"/>
                </a:lnTo>
                <a:lnTo>
                  <a:pt x="547484" y="201142"/>
                </a:lnTo>
                <a:lnTo>
                  <a:pt x="546862" y="202260"/>
                </a:lnTo>
                <a:lnTo>
                  <a:pt x="545871" y="203200"/>
                </a:lnTo>
                <a:lnTo>
                  <a:pt x="545198" y="203454"/>
                </a:lnTo>
                <a:lnTo>
                  <a:pt x="544131" y="203669"/>
                </a:lnTo>
                <a:lnTo>
                  <a:pt x="544131" y="204343"/>
                </a:lnTo>
                <a:lnTo>
                  <a:pt x="552196" y="204343"/>
                </a:lnTo>
                <a:lnTo>
                  <a:pt x="552196" y="203669"/>
                </a:lnTo>
                <a:lnTo>
                  <a:pt x="551002" y="203530"/>
                </a:lnTo>
                <a:lnTo>
                  <a:pt x="550164" y="203377"/>
                </a:lnTo>
                <a:lnTo>
                  <a:pt x="549465" y="202755"/>
                </a:lnTo>
                <a:lnTo>
                  <a:pt x="549287" y="202488"/>
                </a:lnTo>
                <a:lnTo>
                  <a:pt x="549376" y="201066"/>
                </a:lnTo>
                <a:lnTo>
                  <a:pt x="549529" y="200621"/>
                </a:lnTo>
                <a:lnTo>
                  <a:pt x="551624" y="195707"/>
                </a:lnTo>
                <a:lnTo>
                  <a:pt x="561594" y="195707"/>
                </a:lnTo>
                <a:lnTo>
                  <a:pt x="563156" y="199428"/>
                </a:lnTo>
                <a:lnTo>
                  <a:pt x="563676" y="200621"/>
                </a:lnTo>
                <a:lnTo>
                  <a:pt x="563778" y="202755"/>
                </a:lnTo>
                <a:lnTo>
                  <a:pt x="563029" y="203403"/>
                </a:lnTo>
                <a:lnTo>
                  <a:pt x="562317" y="203593"/>
                </a:lnTo>
                <a:lnTo>
                  <a:pt x="561340" y="203669"/>
                </a:lnTo>
                <a:lnTo>
                  <a:pt x="561340" y="204343"/>
                </a:lnTo>
                <a:lnTo>
                  <a:pt x="571461" y="204343"/>
                </a:lnTo>
                <a:lnTo>
                  <a:pt x="571461" y="203669"/>
                </a:lnTo>
                <a:close/>
              </a:path>
              <a:path w="848994" h="212090">
                <a:moveTo>
                  <a:pt x="571779" y="127304"/>
                </a:moveTo>
                <a:lnTo>
                  <a:pt x="542086" y="87985"/>
                </a:lnTo>
                <a:lnTo>
                  <a:pt x="539178" y="81013"/>
                </a:lnTo>
                <a:lnTo>
                  <a:pt x="520166" y="35572"/>
                </a:lnTo>
                <a:lnTo>
                  <a:pt x="520166" y="81013"/>
                </a:lnTo>
                <a:lnTo>
                  <a:pt x="476288" y="81013"/>
                </a:lnTo>
                <a:lnTo>
                  <a:pt x="498538" y="29349"/>
                </a:lnTo>
                <a:lnTo>
                  <a:pt x="520166" y="81013"/>
                </a:lnTo>
                <a:lnTo>
                  <a:pt x="520166" y="35572"/>
                </a:lnTo>
                <a:lnTo>
                  <a:pt x="517563" y="29349"/>
                </a:lnTo>
                <a:lnTo>
                  <a:pt x="505282" y="0"/>
                </a:lnTo>
                <a:lnTo>
                  <a:pt x="501980" y="0"/>
                </a:lnTo>
                <a:lnTo>
                  <a:pt x="457034" y="105219"/>
                </a:lnTo>
                <a:lnTo>
                  <a:pt x="453097" y="114477"/>
                </a:lnTo>
                <a:lnTo>
                  <a:pt x="449592" y="120599"/>
                </a:lnTo>
                <a:lnTo>
                  <a:pt x="444766" y="125145"/>
                </a:lnTo>
                <a:lnTo>
                  <a:pt x="441363" y="126352"/>
                </a:lnTo>
                <a:lnTo>
                  <a:pt x="436003" y="127304"/>
                </a:lnTo>
                <a:lnTo>
                  <a:pt x="436003" y="130771"/>
                </a:lnTo>
                <a:lnTo>
                  <a:pt x="476288" y="130771"/>
                </a:lnTo>
                <a:lnTo>
                  <a:pt x="476288" y="127304"/>
                </a:lnTo>
                <a:lnTo>
                  <a:pt x="470115" y="126847"/>
                </a:lnTo>
                <a:lnTo>
                  <a:pt x="466090" y="125933"/>
                </a:lnTo>
                <a:lnTo>
                  <a:pt x="462419" y="122961"/>
                </a:lnTo>
                <a:lnTo>
                  <a:pt x="461479" y="121221"/>
                </a:lnTo>
                <a:lnTo>
                  <a:pt x="461492" y="116738"/>
                </a:lnTo>
                <a:lnTo>
                  <a:pt x="462521" y="113157"/>
                </a:lnTo>
                <a:lnTo>
                  <a:pt x="473329" y="87985"/>
                </a:lnTo>
                <a:lnTo>
                  <a:pt x="522820" y="87985"/>
                </a:lnTo>
                <a:lnTo>
                  <a:pt x="533069" y="112344"/>
                </a:lnTo>
                <a:lnTo>
                  <a:pt x="534352" y="116738"/>
                </a:lnTo>
                <a:lnTo>
                  <a:pt x="534352" y="121564"/>
                </a:lnTo>
                <a:lnTo>
                  <a:pt x="533488" y="123329"/>
                </a:lnTo>
                <a:lnTo>
                  <a:pt x="531647" y="124764"/>
                </a:lnTo>
                <a:lnTo>
                  <a:pt x="529869" y="126187"/>
                </a:lnTo>
                <a:lnTo>
                  <a:pt x="526415" y="127050"/>
                </a:lnTo>
                <a:lnTo>
                  <a:pt x="521335" y="127304"/>
                </a:lnTo>
                <a:lnTo>
                  <a:pt x="521335" y="130771"/>
                </a:lnTo>
                <a:lnTo>
                  <a:pt x="571779" y="130771"/>
                </a:lnTo>
                <a:lnTo>
                  <a:pt x="571779" y="127304"/>
                </a:lnTo>
                <a:close/>
              </a:path>
              <a:path w="848994" h="212090">
                <a:moveTo>
                  <a:pt x="598246" y="203669"/>
                </a:moveTo>
                <a:lnTo>
                  <a:pt x="586346" y="191795"/>
                </a:lnTo>
                <a:lnTo>
                  <a:pt x="588505" y="191325"/>
                </a:lnTo>
                <a:lnTo>
                  <a:pt x="588886" y="191122"/>
                </a:lnTo>
                <a:lnTo>
                  <a:pt x="590118" y="190474"/>
                </a:lnTo>
                <a:lnTo>
                  <a:pt x="592175" y="188150"/>
                </a:lnTo>
                <a:lnTo>
                  <a:pt x="592594" y="187083"/>
                </a:lnTo>
                <a:lnTo>
                  <a:pt x="592721" y="183705"/>
                </a:lnTo>
                <a:lnTo>
                  <a:pt x="592226" y="182435"/>
                </a:lnTo>
                <a:lnTo>
                  <a:pt x="588403" y="179260"/>
                </a:lnTo>
                <a:lnTo>
                  <a:pt x="588403" y="187083"/>
                </a:lnTo>
                <a:lnTo>
                  <a:pt x="587781" y="188442"/>
                </a:lnTo>
                <a:lnTo>
                  <a:pt x="585304" y="190576"/>
                </a:lnTo>
                <a:lnTo>
                  <a:pt x="583438" y="191122"/>
                </a:lnTo>
                <a:lnTo>
                  <a:pt x="580390" y="191122"/>
                </a:lnTo>
                <a:lnTo>
                  <a:pt x="580174" y="191096"/>
                </a:lnTo>
                <a:lnTo>
                  <a:pt x="579945" y="191096"/>
                </a:lnTo>
                <a:lnTo>
                  <a:pt x="579945" y="180352"/>
                </a:lnTo>
                <a:lnTo>
                  <a:pt x="581190" y="180136"/>
                </a:lnTo>
                <a:lnTo>
                  <a:pt x="582180" y="180035"/>
                </a:lnTo>
                <a:lnTo>
                  <a:pt x="584555" y="180035"/>
                </a:lnTo>
                <a:lnTo>
                  <a:pt x="585901" y="180505"/>
                </a:lnTo>
                <a:lnTo>
                  <a:pt x="587933" y="182511"/>
                </a:lnTo>
                <a:lnTo>
                  <a:pt x="588352" y="183705"/>
                </a:lnTo>
                <a:lnTo>
                  <a:pt x="588403" y="187083"/>
                </a:lnTo>
                <a:lnTo>
                  <a:pt x="588403" y="179260"/>
                </a:lnTo>
                <a:lnTo>
                  <a:pt x="586714" y="178714"/>
                </a:lnTo>
                <a:lnTo>
                  <a:pt x="584733" y="178549"/>
                </a:lnTo>
                <a:lnTo>
                  <a:pt x="572604" y="178549"/>
                </a:lnTo>
                <a:lnTo>
                  <a:pt x="572604" y="179260"/>
                </a:lnTo>
                <a:lnTo>
                  <a:pt x="574509" y="179260"/>
                </a:lnTo>
                <a:lnTo>
                  <a:pt x="575259" y="179539"/>
                </a:lnTo>
                <a:lnTo>
                  <a:pt x="576122" y="180505"/>
                </a:lnTo>
                <a:lnTo>
                  <a:pt x="576300" y="181368"/>
                </a:lnTo>
                <a:lnTo>
                  <a:pt x="576300" y="201409"/>
                </a:lnTo>
                <a:lnTo>
                  <a:pt x="576122" y="202184"/>
                </a:lnTo>
                <a:lnTo>
                  <a:pt x="575437" y="203327"/>
                </a:lnTo>
                <a:lnTo>
                  <a:pt x="574636" y="203669"/>
                </a:lnTo>
                <a:lnTo>
                  <a:pt x="572604" y="203669"/>
                </a:lnTo>
                <a:lnTo>
                  <a:pt x="572604" y="204343"/>
                </a:lnTo>
                <a:lnTo>
                  <a:pt x="583641" y="204343"/>
                </a:lnTo>
                <a:lnTo>
                  <a:pt x="583641" y="203669"/>
                </a:lnTo>
                <a:lnTo>
                  <a:pt x="581660" y="203669"/>
                </a:lnTo>
                <a:lnTo>
                  <a:pt x="580936" y="203377"/>
                </a:lnTo>
                <a:lnTo>
                  <a:pt x="580097" y="202412"/>
                </a:lnTo>
                <a:lnTo>
                  <a:pt x="580034" y="202006"/>
                </a:lnTo>
                <a:lnTo>
                  <a:pt x="579945" y="192290"/>
                </a:lnTo>
                <a:lnTo>
                  <a:pt x="580097" y="192290"/>
                </a:lnTo>
                <a:lnTo>
                  <a:pt x="580288" y="192341"/>
                </a:lnTo>
                <a:lnTo>
                  <a:pt x="581977" y="192341"/>
                </a:lnTo>
                <a:lnTo>
                  <a:pt x="582625" y="192290"/>
                </a:lnTo>
                <a:lnTo>
                  <a:pt x="591375" y="204343"/>
                </a:lnTo>
                <a:lnTo>
                  <a:pt x="598246" y="204343"/>
                </a:lnTo>
                <a:lnTo>
                  <a:pt x="598246" y="203669"/>
                </a:lnTo>
                <a:close/>
              </a:path>
              <a:path w="848994" h="212090">
                <a:moveTo>
                  <a:pt x="624522" y="194614"/>
                </a:moveTo>
                <a:lnTo>
                  <a:pt x="624497" y="187528"/>
                </a:lnTo>
                <a:lnTo>
                  <a:pt x="623303" y="184353"/>
                </a:lnTo>
                <a:lnTo>
                  <a:pt x="620801" y="181800"/>
                </a:lnTo>
                <a:lnTo>
                  <a:pt x="620179" y="181152"/>
                </a:lnTo>
                <a:lnTo>
                  <a:pt x="620179" y="188836"/>
                </a:lnTo>
                <a:lnTo>
                  <a:pt x="620179" y="195961"/>
                </a:lnTo>
                <a:lnTo>
                  <a:pt x="619340" y="198958"/>
                </a:lnTo>
                <a:lnTo>
                  <a:pt x="617601" y="201066"/>
                </a:lnTo>
                <a:lnTo>
                  <a:pt x="616165" y="202755"/>
                </a:lnTo>
                <a:lnTo>
                  <a:pt x="614222" y="203669"/>
                </a:lnTo>
                <a:lnTo>
                  <a:pt x="609561" y="203669"/>
                </a:lnTo>
                <a:lnTo>
                  <a:pt x="607682" y="202755"/>
                </a:lnTo>
                <a:lnTo>
                  <a:pt x="604507" y="198780"/>
                </a:lnTo>
                <a:lnTo>
                  <a:pt x="603719" y="195961"/>
                </a:lnTo>
                <a:lnTo>
                  <a:pt x="603618" y="187121"/>
                </a:lnTo>
                <a:lnTo>
                  <a:pt x="604507" y="183972"/>
                </a:lnTo>
                <a:lnTo>
                  <a:pt x="607682" y="180251"/>
                </a:lnTo>
                <a:lnTo>
                  <a:pt x="609561" y="179438"/>
                </a:lnTo>
                <a:lnTo>
                  <a:pt x="613333" y="179438"/>
                </a:lnTo>
                <a:lnTo>
                  <a:pt x="620179" y="188836"/>
                </a:lnTo>
                <a:lnTo>
                  <a:pt x="620179" y="181152"/>
                </a:lnTo>
                <a:lnTo>
                  <a:pt x="618540" y="179438"/>
                </a:lnTo>
                <a:lnTo>
                  <a:pt x="618375" y="179260"/>
                </a:lnTo>
                <a:lnTo>
                  <a:pt x="615442" y="177977"/>
                </a:lnTo>
                <a:lnTo>
                  <a:pt x="608520" y="177977"/>
                </a:lnTo>
                <a:lnTo>
                  <a:pt x="605523" y="179260"/>
                </a:lnTo>
                <a:lnTo>
                  <a:pt x="602996" y="181800"/>
                </a:lnTo>
                <a:lnTo>
                  <a:pt x="600532" y="184353"/>
                </a:lnTo>
                <a:lnTo>
                  <a:pt x="599274" y="187528"/>
                </a:lnTo>
                <a:lnTo>
                  <a:pt x="599274" y="193827"/>
                </a:lnTo>
                <a:lnTo>
                  <a:pt x="608469" y="204609"/>
                </a:lnTo>
                <a:lnTo>
                  <a:pt x="609765" y="205905"/>
                </a:lnTo>
                <a:lnTo>
                  <a:pt x="611301" y="207124"/>
                </a:lnTo>
                <a:lnTo>
                  <a:pt x="614895" y="209397"/>
                </a:lnTo>
                <a:lnTo>
                  <a:pt x="616788" y="210299"/>
                </a:lnTo>
                <a:lnTo>
                  <a:pt x="618769" y="210896"/>
                </a:lnTo>
                <a:lnTo>
                  <a:pt x="620750" y="211556"/>
                </a:lnTo>
                <a:lnTo>
                  <a:pt x="622617" y="211912"/>
                </a:lnTo>
                <a:lnTo>
                  <a:pt x="624344" y="211963"/>
                </a:lnTo>
                <a:lnTo>
                  <a:pt x="624344" y="211366"/>
                </a:lnTo>
                <a:lnTo>
                  <a:pt x="622465" y="211213"/>
                </a:lnTo>
                <a:lnTo>
                  <a:pt x="620750" y="210591"/>
                </a:lnTo>
                <a:lnTo>
                  <a:pt x="619239" y="209575"/>
                </a:lnTo>
                <a:lnTo>
                  <a:pt x="617753" y="208508"/>
                </a:lnTo>
                <a:lnTo>
                  <a:pt x="616318" y="206870"/>
                </a:lnTo>
                <a:lnTo>
                  <a:pt x="615048" y="204609"/>
                </a:lnTo>
                <a:lnTo>
                  <a:pt x="617855" y="203796"/>
                </a:lnTo>
                <a:lnTo>
                  <a:pt x="618032" y="203669"/>
                </a:lnTo>
                <a:lnTo>
                  <a:pt x="620153" y="202184"/>
                </a:lnTo>
                <a:lnTo>
                  <a:pt x="621893" y="199783"/>
                </a:lnTo>
                <a:lnTo>
                  <a:pt x="623658" y="197396"/>
                </a:lnTo>
                <a:lnTo>
                  <a:pt x="624522" y="194614"/>
                </a:lnTo>
                <a:close/>
              </a:path>
              <a:path w="848994" h="212090">
                <a:moveTo>
                  <a:pt x="653745" y="178536"/>
                </a:moveTo>
                <a:lnTo>
                  <a:pt x="644588" y="178536"/>
                </a:lnTo>
                <a:lnTo>
                  <a:pt x="644588" y="179260"/>
                </a:lnTo>
                <a:lnTo>
                  <a:pt x="646569" y="179260"/>
                </a:lnTo>
                <a:lnTo>
                  <a:pt x="647293" y="179527"/>
                </a:lnTo>
                <a:lnTo>
                  <a:pt x="647738" y="180124"/>
                </a:lnTo>
                <a:lnTo>
                  <a:pt x="648131" y="180505"/>
                </a:lnTo>
                <a:lnTo>
                  <a:pt x="648309" y="181521"/>
                </a:lnTo>
                <a:lnTo>
                  <a:pt x="648309" y="196303"/>
                </a:lnTo>
                <a:lnTo>
                  <a:pt x="648055" y="198234"/>
                </a:lnTo>
                <a:lnTo>
                  <a:pt x="647115" y="200545"/>
                </a:lnTo>
                <a:lnTo>
                  <a:pt x="646176" y="201510"/>
                </a:lnTo>
                <a:lnTo>
                  <a:pt x="643521" y="202920"/>
                </a:lnTo>
                <a:lnTo>
                  <a:pt x="641985" y="203327"/>
                </a:lnTo>
                <a:lnTo>
                  <a:pt x="638987" y="203327"/>
                </a:lnTo>
                <a:lnTo>
                  <a:pt x="633628" y="195338"/>
                </a:lnTo>
                <a:lnTo>
                  <a:pt x="633628" y="181660"/>
                </a:lnTo>
                <a:lnTo>
                  <a:pt x="633768" y="180721"/>
                </a:lnTo>
                <a:lnTo>
                  <a:pt x="634123" y="180251"/>
                </a:lnTo>
                <a:lnTo>
                  <a:pt x="634542" y="179578"/>
                </a:lnTo>
                <a:lnTo>
                  <a:pt x="635317" y="179260"/>
                </a:lnTo>
                <a:lnTo>
                  <a:pt x="637349" y="179260"/>
                </a:lnTo>
                <a:lnTo>
                  <a:pt x="637349" y="178536"/>
                </a:lnTo>
                <a:lnTo>
                  <a:pt x="626237" y="178536"/>
                </a:lnTo>
                <a:lnTo>
                  <a:pt x="626237" y="179260"/>
                </a:lnTo>
                <a:lnTo>
                  <a:pt x="628142" y="179260"/>
                </a:lnTo>
                <a:lnTo>
                  <a:pt x="628891" y="179514"/>
                </a:lnTo>
                <a:lnTo>
                  <a:pt x="629754" y="180505"/>
                </a:lnTo>
                <a:lnTo>
                  <a:pt x="630008" y="181546"/>
                </a:lnTo>
                <a:lnTo>
                  <a:pt x="630008" y="196329"/>
                </a:lnTo>
                <a:lnTo>
                  <a:pt x="630174" y="198437"/>
                </a:lnTo>
                <a:lnTo>
                  <a:pt x="637298" y="204927"/>
                </a:lnTo>
                <a:lnTo>
                  <a:pt x="642658" y="204927"/>
                </a:lnTo>
                <a:lnTo>
                  <a:pt x="650024" y="196329"/>
                </a:lnTo>
                <a:lnTo>
                  <a:pt x="650024" y="181813"/>
                </a:lnTo>
                <a:lnTo>
                  <a:pt x="650125" y="180924"/>
                </a:lnTo>
                <a:lnTo>
                  <a:pt x="650443" y="180530"/>
                </a:lnTo>
                <a:lnTo>
                  <a:pt x="650989" y="179679"/>
                </a:lnTo>
                <a:lnTo>
                  <a:pt x="651725" y="179260"/>
                </a:lnTo>
                <a:lnTo>
                  <a:pt x="653745" y="179260"/>
                </a:lnTo>
                <a:lnTo>
                  <a:pt x="653745" y="178536"/>
                </a:lnTo>
                <a:close/>
              </a:path>
              <a:path w="848994" h="212090">
                <a:moveTo>
                  <a:pt x="666165" y="178536"/>
                </a:moveTo>
                <a:lnTo>
                  <a:pt x="655104" y="178536"/>
                </a:lnTo>
                <a:lnTo>
                  <a:pt x="655104" y="179260"/>
                </a:lnTo>
                <a:lnTo>
                  <a:pt x="656640" y="179260"/>
                </a:lnTo>
                <a:lnTo>
                  <a:pt x="657237" y="179438"/>
                </a:lnTo>
                <a:lnTo>
                  <a:pt x="657758" y="179679"/>
                </a:lnTo>
                <a:lnTo>
                  <a:pt x="658431" y="180200"/>
                </a:lnTo>
                <a:lnTo>
                  <a:pt x="658749" y="180975"/>
                </a:lnTo>
                <a:lnTo>
                  <a:pt x="658799" y="181813"/>
                </a:lnTo>
                <a:lnTo>
                  <a:pt x="658799" y="201307"/>
                </a:lnTo>
                <a:lnTo>
                  <a:pt x="658647" y="202260"/>
                </a:lnTo>
                <a:lnTo>
                  <a:pt x="658355" y="202704"/>
                </a:lnTo>
                <a:lnTo>
                  <a:pt x="657860" y="203327"/>
                </a:lnTo>
                <a:lnTo>
                  <a:pt x="657085" y="203644"/>
                </a:lnTo>
                <a:lnTo>
                  <a:pt x="655104" y="203644"/>
                </a:lnTo>
                <a:lnTo>
                  <a:pt x="655104" y="204343"/>
                </a:lnTo>
                <a:lnTo>
                  <a:pt x="666165" y="204343"/>
                </a:lnTo>
                <a:lnTo>
                  <a:pt x="666165" y="203644"/>
                </a:lnTo>
                <a:lnTo>
                  <a:pt x="664603" y="203644"/>
                </a:lnTo>
                <a:lnTo>
                  <a:pt x="664057" y="203466"/>
                </a:lnTo>
                <a:lnTo>
                  <a:pt x="663092" y="202971"/>
                </a:lnTo>
                <a:lnTo>
                  <a:pt x="662813" y="202704"/>
                </a:lnTo>
                <a:lnTo>
                  <a:pt x="662724" y="202349"/>
                </a:lnTo>
                <a:lnTo>
                  <a:pt x="662546" y="201930"/>
                </a:lnTo>
                <a:lnTo>
                  <a:pt x="662444" y="201091"/>
                </a:lnTo>
                <a:lnTo>
                  <a:pt x="662444" y="181571"/>
                </a:lnTo>
                <a:lnTo>
                  <a:pt x="662622" y="180606"/>
                </a:lnTo>
                <a:lnTo>
                  <a:pt x="663384" y="179565"/>
                </a:lnTo>
                <a:lnTo>
                  <a:pt x="664159" y="179260"/>
                </a:lnTo>
                <a:lnTo>
                  <a:pt x="666165" y="179260"/>
                </a:lnTo>
                <a:lnTo>
                  <a:pt x="666165" y="178536"/>
                </a:lnTo>
                <a:close/>
              </a:path>
              <a:path w="848994" h="212090">
                <a:moveTo>
                  <a:pt x="689952" y="184607"/>
                </a:moveTo>
                <a:lnTo>
                  <a:pt x="689660" y="178549"/>
                </a:lnTo>
                <a:lnTo>
                  <a:pt x="668578" y="178549"/>
                </a:lnTo>
                <a:lnTo>
                  <a:pt x="668299" y="184607"/>
                </a:lnTo>
                <a:lnTo>
                  <a:pt x="669023" y="184607"/>
                </a:lnTo>
                <a:lnTo>
                  <a:pt x="669099" y="183438"/>
                </a:lnTo>
                <a:lnTo>
                  <a:pt x="669366" y="182511"/>
                </a:lnTo>
                <a:lnTo>
                  <a:pt x="670344" y="181152"/>
                </a:lnTo>
                <a:lnTo>
                  <a:pt x="670877" y="180708"/>
                </a:lnTo>
                <a:lnTo>
                  <a:pt x="672071" y="180263"/>
                </a:lnTo>
                <a:lnTo>
                  <a:pt x="672871" y="180162"/>
                </a:lnTo>
                <a:lnTo>
                  <a:pt x="677214" y="180162"/>
                </a:lnTo>
                <a:lnTo>
                  <a:pt x="677214" y="201320"/>
                </a:lnTo>
                <a:lnTo>
                  <a:pt x="677087" y="202234"/>
                </a:lnTo>
                <a:lnTo>
                  <a:pt x="676338" y="203327"/>
                </a:lnTo>
                <a:lnTo>
                  <a:pt x="675551" y="203657"/>
                </a:lnTo>
                <a:lnTo>
                  <a:pt x="673557" y="203657"/>
                </a:lnTo>
                <a:lnTo>
                  <a:pt x="673557" y="204343"/>
                </a:lnTo>
                <a:lnTo>
                  <a:pt x="684479" y="204343"/>
                </a:lnTo>
                <a:lnTo>
                  <a:pt x="684479" y="203657"/>
                </a:lnTo>
                <a:lnTo>
                  <a:pt x="682586" y="203657"/>
                </a:lnTo>
                <a:lnTo>
                  <a:pt x="681850" y="203377"/>
                </a:lnTo>
                <a:lnTo>
                  <a:pt x="681050" y="202463"/>
                </a:lnTo>
                <a:lnTo>
                  <a:pt x="680859" y="201498"/>
                </a:lnTo>
                <a:lnTo>
                  <a:pt x="680859" y="180162"/>
                </a:lnTo>
                <a:lnTo>
                  <a:pt x="685571" y="180162"/>
                </a:lnTo>
                <a:lnTo>
                  <a:pt x="686409" y="180365"/>
                </a:lnTo>
                <a:lnTo>
                  <a:pt x="689190" y="184607"/>
                </a:lnTo>
                <a:lnTo>
                  <a:pt x="689952" y="184607"/>
                </a:lnTo>
                <a:close/>
              </a:path>
              <a:path w="848994" h="212090">
                <a:moveTo>
                  <a:pt x="704430" y="127292"/>
                </a:moveTo>
                <a:lnTo>
                  <a:pt x="671918" y="105219"/>
                </a:lnTo>
                <a:lnTo>
                  <a:pt x="647280" y="71018"/>
                </a:lnTo>
                <a:lnTo>
                  <a:pt x="645502" y="68554"/>
                </a:lnTo>
                <a:lnTo>
                  <a:pt x="653046" y="66446"/>
                </a:lnTo>
                <a:lnTo>
                  <a:pt x="656069" y="65163"/>
                </a:lnTo>
                <a:lnTo>
                  <a:pt x="676973" y="43700"/>
                </a:lnTo>
                <a:lnTo>
                  <a:pt x="676973" y="28473"/>
                </a:lnTo>
                <a:lnTo>
                  <a:pt x="655789" y="6515"/>
                </a:lnTo>
                <a:lnTo>
                  <a:pt x="655789" y="29095"/>
                </a:lnTo>
                <a:lnTo>
                  <a:pt x="655789" y="45250"/>
                </a:lnTo>
                <a:lnTo>
                  <a:pt x="618909" y="65163"/>
                </a:lnTo>
                <a:lnTo>
                  <a:pt x="618337" y="65163"/>
                </a:lnTo>
                <a:lnTo>
                  <a:pt x="615861" y="65087"/>
                </a:lnTo>
                <a:lnTo>
                  <a:pt x="613625" y="65087"/>
                </a:lnTo>
                <a:lnTo>
                  <a:pt x="613625" y="11887"/>
                </a:lnTo>
                <a:lnTo>
                  <a:pt x="619848" y="10693"/>
                </a:lnTo>
                <a:lnTo>
                  <a:pt x="624814" y="10096"/>
                </a:lnTo>
                <a:lnTo>
                  <a:pt x="636689" y="10096"/>
                </a:lnTo>
                <a:lnTo>
                  <a:pt x="643267" y="12598"/>
                </a:lnTo>
                <a:lnTo>
                  <a:pt x="653262" y="22593"/>
                </a:lnTo>
                <a:lnTo>
                  <a:pt x="655789" y="29095"/>
                </a:lnTo>
                <a:lnTo>
                  <a:pt x="655789" y="6515"/>
                </a:lnTo>
                <a:lnTo>
                  <a:pt x="623849" y="2921"/>
                </a:lnTo>
                <a:lnTo>
                  <a:pt x="577265" y="2921"/>
                </a:lnTo>
                <a:lnTo>
                  <a:pt x="577265" y="6426"/>
                </a:lnTo>
                <a:lnTo>
                  <a:pt x="586892" y="6426"/>
                </a:lnTo>
                <a:lnTo>
                  <a:pt x="590562" y="7810"/>
                </a:lnTo>
                <a:lnTo>
                  <a:pt x="593102" y="10693"/>
                </a:lnTo>
                <a:lnTo>
                  <a:pt x="594753" y="12496"/>
                </a:lnTo>
                <a:lnTo>
                  <a:pt x="595642" y="17513"/>
                </a:lnTo>
                <a:lnTo>
                  <a:pt x="595541" y="116179"/>
                </a:lnTo>
                <a:lnTo>
                  <a:pt x="594969" y="120078"/>
                </a:lnTo>
                <a:lnTo>
                  <a:pt x="593636" y="122008"/>
                </a:lnTo>
                <a:lnTo>
                  <a:pt x="591299" y="125539"/>
                </a:lnTo>
                <a:lnTo>
                  <a:pt x="587425" y="127292"/>
                </a:lnTo>
                <a:lnTo>
                  <a:pt x="577265" y="127292"/>
                </a:lnTo>
                <a:lnTo>
                  <a:pt x="577265" y="130771"/>
                </a:lnTo>
                <a:lnTo>
                  <a:pt x="632028" y="130771"/>
                </a:lnTo>
                <a:lnTo>
                  <a:pt x="632028" y="127292"/>
                </a:lnTo>
                <a:lnTo>
                  <a:pt x="622236" y="127292"/>
                </a:lnTo>
                <a:lnTo>
                  <a:pt x="618680" y="125933"/>
                </a:lnTo>
                <a:lnTo>
                  <a:pt x="616305" y="123126"/>
                </a:lnTo>
                <a:lnTo>
                  <a:pt x="614514" y="121196"/>
                </a:lnTo>
                <a:lnTo>
                  <a:pt x="613625" y="116179"/>
                </a:lnTo>
                <a:lnTo>
                  <a:pt x="613625" y="71018"/>
                </a:lnTo>
                <a:lnTo>
                  <a:pt x="614641" y="71094"/>
                </a:lnTo>
                <a:lnTo>
                  <a:pt x="617499" y="71183"/>
                </a:lnTo>
                <a:lnTo>
                  <a:pt x="621220" y="71183"/>
                </a:lnTo>
                <a:lnTo>
                  <a:pt x="623849" y="71145"/>
                </a:lnTo>
                <a:lnTo>
                  <a:pt x="627024" y="71018"/>
                </a:lnTo>
                <a:lnTo>
                  <a:pt x="670331" y="130771"/>
                </a:lnTo>
                <a:lnTo>
                  <a:pt x="704430" y="130771"/>
                </a:lnTo>
                <a:lnTo>
                  <a:pt x="704430" y="127292"/>
                </a:lnTo>
                <a:close/>
              </a:path>
              <a:path w="848994" h="212090">
                <a:moveTo>
                  <a:pt x="713790" y="197866"/>
                </a:moveTo>
                <a:lnTo>
                  <a:pt x="713003" y="197866"/>
                </a:lnTo>
                <a:lnTo>
                  <a:pt x="712177" y="199453"/>
                </a:lnTo>
                <a:lnTo>
                  <a:pt x="711390" y="200672"/>
                </a:lnTo>
                <a:lnTo>
                  <a:pt x="710018" y="202031"/>
                </a:lnTo>
                <a:lnTo>
                  <a:pt x="709345" y="202438"/>
                </a:lnTo>
                <a:lnTo>
                  <a:pt x="708063" y="202831"/>
                </a:lnTo>
                <a:lnTo>
                  <a:pt x="707021" y="202933"/>
                </a:lnTo>
                <a:lnTo>
                  <a:pt x="700443" y="202933"/>
                </a:lnTo>
                <a:lnTo>
                  <a:pt x="699033" y="201193"/>
                </a:lnTo>
                <a:lnTo>
                  <a:pt x="699033" y="191566"/>
                </a:lnTo>
                <a:lnTo>
                  <a:pt x="705777" y="191566"/>
                </a:lnTo>
                <a:lnTo>
                  <a:pt x="706602" y="191668"/>
                </a:lnTo>
                <a:lnTo>
                  <a:pt x="707618" y="192189"/>
                </a:lnTo>
                <a:lnTo>
                  <a:pt x="707961" y="192506"/>
                </a:lnTo>
                <a:lnTo>
                  <a:pt x="708406" y="193357"/>
                </a:lnTo>
                <a:lnTo>
                  <a:pt x="708761" y="195389"/>
                </a:lnTo>
                <a:lnTo>
                  <a:pt x="709422" y="195389"/>
                </a:lnTo>
                <a:lnTo>
                  <a:pt x="709422" y="186410"/>
                </a:lnTo>
                <a:lnTo>
                  <a:pt x="708761" y="186410"/>
                </a:lnTo>
                <a:lnTo>
                  <a:pt x="708685" y="187871"/>
                </a:lnTo>
                <a:lnTo>
                  <a:pt x="708304" y="188912"/>
                </a:lnTo>
                <a:lnTo>
                  <a:pt x="707148" y="189953"/>
                </a:lnTo>
                <a:lnTo>
                  <a:pt x="706170" y="190182"/>
                </a:lnTo>
                <a:lnTo>
                  <a:pt x="699033" y="190182"/>
                </a:lnTo>
                <a:lnTo>
                  <a:pt x="699033" y="179959"/>
                </a:lnTo>
                <a:lnTo>
                  <a:pt x="707390" y="179959"/>
                </a:lnTo>
                <a:lnTo>
                  <a:pt x="711111" y="184226"/>
                </a:lnTo>
                <a:lnTo>
                  <a:pt x="711860" y="184226"/>
                </a:lnTo>
                <a:lnTo>
                  <a:pt x="711606" y="178549"/>
                </a:lnTo>
                <a:lnTo>
                  <a:pt x="691692" y="178549"/>
                </a:lnTo>
                <a:lnTo>
                  <a:pt x="691692" y="179260"/>
                </a:lnTo>
                <a:lnTo>
                  <a:pt x="693674" y="179260"/>
                </a:lnTo>
                <a:lnTo>
                  <a:pt x="694448" y="179514"/>
                </a:lnTo>
                <a:lnTo>
                  <a:pt x="695210" y="180403"/>
                </a:lnTo>
                <a:lnTo>
                  <a:pt x="695363" y="181394"/>
                </a:lnTo>
                <a:lnTo>
                  <a:pt x="695363" y="201066"/>
                </a:lnTo>
                <a:lnTo>
                  <a:pt x="695312" y="201891"/>
                </a:lnTo>
                <a:lnTo>
                  <a:pt x="695020" y="202704"/>
                </a:lnTo>
                <a:lnTo>
                  <a:pt x="694766" y="202996"/>
                </a:lnTo>
                <a:lnTo>
                  <a:pt x="694321" y="203174"/>
                </a:lnTo>
                <a:lnTo>
                  <a:pt x="693775" y="203504"/>
                </a:lnTo>
                <a:lnTo>
                  <a:pt x="693254" y="203669"/>
                </a:lnTo>
                <a:lnTo>
                  <a:pt x="691692" y="203669"/>
                </a:lnTo>
                <a:lnTo>
                  <a:pt x="691692" y="204343"/>
                </a:lnTo>
                <a:lnTo>
                  <a:pt x="711606" y="204343"/>
                </a:lnTo>
                <a:lnTo>
                  <a:pt x="713790" y="197866"/>
                </a:lnTo>
                <a:close/>
              </a:path>
              <a:path w="848994" h="212090">
                <a:moveTo>
                  <a:pt x="739343" y="198323"/>
                </a:moveTo>
                <a:lnTo>
                  <a:pt x="738746" y="197916"/>
                </a:lnTo>
                <a:lnTo>
                  <a:pt x="737209" y="200075"/>
                </a:lnTo>
                <a:lnTo>
                  <a:pt x="735787" y="201472"/>
                </a:lnTo>
                <a:lnTo>
                  <a:pt x="733234" y="202907"/>
                </a:lnTo>
                <a:lnTo>
                  <a:pt x="731748" y="203276"/>
                </a:lnTo>
                <a:lnTo>
                  <a:pt x="728154" y="203276"/>
                </a:lnTo>
                <a:lnTo>
                  <a:pt x="720432" y="194246"/>
                </a:lnTo>
                <a:lnTo>
                  <a:pt x="720432" y="189039"/>
                </a:lnTo>
                <a:lnTo>
                  <a:pt x="727811" y="179336"/>
                </a:lnTo>
                <a:lnTo>
                  <a:pt x="731545" y="179336"/>
                </a:lnTo>
                <a:lnTo>
                  <a:pt x="733310" y="179933"/>
                </a:lnTo>
                <a:lnTo>
                  <a:pt x="736219" y="182219"/>
                </a:lnTo>
                <a:lnTo>
                  <a:pt x="737362" y="184124"/>
                </a:lnTo>
                <a:lnTo>
                  <a:pt x="738149" y="186728"/>
                </a:lnTo>
                <a:lnTo>
                  <a:pt x="738746" y="186728"/>
                </a:lnTo>
                <a:lnTo>
                  <a:pt x="738149" y="177977"/>
                </a:lnTo>
                <a:lnTo>
                  <a:pt x="737425" y="177977"/>
                </a:lnTo>
                <a:lnTo>
                  <a:pt x="737362" y="178574"/>
                </a:lnTo>
                <a:lnTo>
                  <a:pt x="737108" y="179070"/>
                </a:lnTo>
                <a:lnTo>
                  <a:pt x="736739" y="179387"/>
                </a:lnTo>
                <a:lnTo>
                  <a:pt x="736536" y="179641"/>
                </a:lnTo>
                <a:lnTo>
                  <a:pt x="736219" y="179768"/>
                </a:lnTo>
                <a:lnTo>
                  <a:pt x="735698" y="179768"/>
                </a:lnTo>
                <a:lnTo>
                  <a:pt x="735266" y="179641"/>
                </a:lnTo>
                <a:lnTo>
                  <a:pt x="734745" y="179336"/>
                </a:lnTo>
                <a:lnTo>
                  <a:pt x="732942" y="178447"/>
                </a:lnTo>
                <a:lnTo>
                  <a:pt x="731050" y="177977"/>
                </a:lnTo>
                <a:lnTo>
                  <a:pt x="726808" y="177977"/>
                </a:lnTo>
                <a:lnTo>
                  <a:pt x="724611" y="178549"/>
                </a:lnTo>
                <a:lnTo>
                  <a:pt x="720559" y="180949"/>
                </a:lnTo>
                <a:lnTo>
                  <a:pt x="718972" y="182587"/>
                </a:lnTo>
                <a:lnTo>
                  <a:pt x="717854" y="184772"/>
                </a:lnTo>
                <a:lnTo>
                  <a:pt x="716673" y="186880"/>
                </a:lnTo>
                <a:lnTo>
                  <a:pt x="716102" y="189293"/>
                </a:lnTo>
                <a:lnTo>
                  <a:pt x="716102" y="195046"/>
                </a:lnTo>
                <a:lnTo>
                  <a:pt x="716965" y="197815"/>
                </a:lnTo>
                <a:lnTo>
                  <a:pt x="721055" y="203352"/>
                </a:lnTo>
                <a:lnTo>
                  <a:pt x="724382" y="204939"/>
                </a:lnTo>
                <a:lnTo>
                  <a:pt x="731024" y="204939"/>
                </a:lnTo>
                <a:lnTo>
                  <a:pt x="733094" y="204393"/>
                </a:lnTo>
                <a:lnTo>
                  <a:pt x="736536" y="202260"/>
                </a:lnTo>
                <a:lnTo>
                  <a:pt x="738022" y="200596"/>
                </a:lnTo>
                <a:lnTo>
                  <a:pt x="739343" y="198323"/>
                </a:lnTo>
                <a:close/>
              </a:path>
              <a:path w="848994" h="212090">
                <a:moveTo>
                  <a:pt x="763473" y="184607"/>
                </a:moveTo>
                <a:lnTo>
                  <a:pt x="763181" y="178549"/>
                </a:lnTo>
                <a:lnTo>
                  <a:pt x="742124" y="178549"/>
                </a:lnTo>
                <a:lnTo>
                  <a:pt x="741819" y="184607"/>
                </a:lnTo>
                <a:lnTo>
                  <a:pt x="742594" y="184607"/>
                </a:lnTo>
                <a:lnTo>
                  <a:pt x="742645" y="183438"/>
                </a:lnTo>
                <a:lnTo>
                  <a:pt x="742962" y="182511"/>
                </a:lnTo>
                <a:lnTo>
                  <a:pt x="743839" y="181152"/>
                </a:lnTo>
                <a:lnTo>
                  <a:pt x="744397" y="180708"/>
                </a:lnTo>
                <a:lnTo>
                  <a:pt x="745566" y="180263"/>
                </a:lnTo>
                <a:lnTo>
                  <a:pt x="746442" y="180162"/>
                </a:lnTo>
                <a:lnTo>
                  <a:pt x="750747" y="180162"/>
                </a:lnTo>
                <a:lnTo>
                  <a:pt x="750747" y="201320"/>
                </a:lnTo>
                <a:lnTo>
                  <a:pt x="750608" y="202234"/>
                </a:lnTo>
                <a:lnTo>
                  <a:pt x="750354" y="202653"/>
                </a:lnTo>
                <a:lnTo>
                  <a:pt x="749858" y="203327"/>
                </a:lnTo>
                <a:lnTo>
                  <a:pt x="749122" y="203657"/>
                </a:lnTo>
                <a:lnTo>
                  <a:pt x="747102" y="203657"/>
                </a:lnTo>
                <a:lnTo>
                  <a:pt x="747102" y="204343"/>
                </a:lnTo>
                <a:lnTo>
                  <a:pt x="758024" y="204343"/>
                </a:lnTo>
                <a:lnTo>
                  <a:pt x="758024" y="203657"/>
                </a:lnTo>
                <a:lnTo>
                  <a:pt x="756132" y="203657"/>
                </a:lnTo>
                <a:lnTo>
                  <a:pt x="755396" y="203377"/>
                </a:lnTo>
                <a:lnTo>
                  <a:pt x="754951" y="202831"/>
                </a:lnTo>
                <a:lnTo>
                  <a:pt x="754570" y="202463"/>
                </a:lnTo>
                <a:lnTo>
                  <a:pt x="754430" y="201498"/>
                </a:lnTo>
                <a:lnTo>
                  <a:pt x="754430" y="180162"/>
                </a:lnTo>
                <a:lnTo>
                  <a:pt x="759117" y="180162"/>
                </a:lnTo>
                <a:lnTo>
                  <a:pt x="759980" y="180365"/>
                </a:lnTo>
                <a:lnTo>
                  <a:pt x="760603" y="180708"/>
                </a:lnTo>
                <a:lnTo>
                  <a:pt x="761301" y="181025"/>
                </a:lnTo>
                <a:lnTo>
                  <a:pt x="762762" y="184607"/>
                </a:lnTo>
                <a:lnTo>
                  <a:pt x="763473" y="184607"/>
                </a:lnTo>
                <a:close/>
              </a:path>
              <a:path w="848994" h="212090">
                <a:moveTo>
                  <a:pt x="792149" y="178536"/>
                </a:moveTo>
                <a:lnTo>
                  <a:pt x="783018" y="178536"/>
                </a:lnTo>
                <a:lnTo>
                  <a:pt x="783018" y="179260"/>
                </a:lnTo>
                <a:lnTo>
                  <a:pt x="784948" y="179260"/>
                </a:lnTo>
                <a:lnTo>
                  <a:pt x="785749" y="179527"/>
                </a:lnTo>
                <a:lnTo>
                  <a:pt x="786561" y="180505"/>
                </a:lnTo>
                <a:lnTo>
                  <a:pt x="786739" y="181521"/>
                </a:lnTo>
                <a:lnTo>
                  <a:pt x="786739" y="196303"/>
                </a:lnTo>
                <a:lnTo>
                  <a:pt x="780415" y="203327"/>
                </a:lnTo>
                <a:lnTo>
                  <a:pt x="777443" y="203327"/>
                </a:lnTo>
                <a:lnTo>
                  <a:pt x="772083" y="195338"/>
                </a:lnTo>
                <a:lnTo>
                  <a:pt x="772083" y="181660"/>
                </a:lnTo>
                <a:lnTo>
                  <a:pt x="772223" y="180721"/>
                </a:lnTo>
                <a:lnTo>
                  <a:pt x="772998" y="179578"/>
                </a:lnTo>
                <a:lnTo>
                  <a:pt x="773747" y="179260"/>
                </a:lnTo>
                <a:lnTo>
                  <a:pt x="775830" y="179260"/>
                </a:lnTo>
                <a:lnTo>
                  <a:pt x="775830" y="178536"/>
                </a:lnTo>
                <a:lnTo>
                  <a:pt x="764641" y="178536"/>
                </a:lnTo>
                <a:lnTo>
                  <a:pt x="764641" y="179260"/>
                </a:lnTo>
                <a:lnTo>
                  <a:pt x="766622" y="179260"/>
                </a:lnTo>
                <a:lnTo>
                  <a:pt x="767295" y="179514"/>
                </a:lnTo>
                <a:lnTo>
                  <a:pt x="768184" y="180505"/>
                </a:lnTo>
                <a:lnTo>
                  <a:pt x="768413" y="181546"/>
                </a:lnTo>
                <a:lnTo>
                  <a:pt x="768413" y="196329"/>
                </a:lnTo>
                <a:lnTo>
                  <a:pt x="768578" y="198437"/>
                </a:lnTo>
                <a:lnTo>
                  <a:pt x="769670" y="201193"/>
                </a:lnTo>
                <a:lnTo>
                  <a:pt x="770661" y="202526"/>
                </a:lnTo>
                <a:lnTo>
                  <a:pt x="772134" y="203466"/>
                </a:lnTo>
                <a:lnTo>
                  <a:pt x="773569" y="204457"/>
                </a:lnTo>
                <a:lnTo>
                  <a:pt x="775703" y="204927"/>
                </a:lnTo>
                <a:lnTo>
                  <a:pt x="781088" y="204927"/>
                </a:lnTo>
                <a:lnTo>
                  <a:pt x="788454" y="196329"/>
                </a:lnTo>
                <a:lnTo>
                  <a:pt x="788454" y="181813"/>
                </a:lnTo>
                <a:lnTo>
                  <a:pt x="788555" y="180924"/>
                </a:lnTo>
                <a:lnTo>
                  <a:pt x="788873" y="180530"/>
                </a:lnTo>
                <a:lnTo>
                  <a:pt x="789419" y="179679"/>
                </a:lnTo>
                <a:lnTo>
                  <a:pt x="790155" y="179260"/>
                </a:lnTo>
                <a:lnTo>
                  <a:pt x="792149" y="179260"/>
                </a:lnTo>
                <a:lnTo>
                  <a:pt x="792149" y="178536"/>
                </a:lnTo>
                <a:close/>
              </a:path>
              <a:path w="848994" h="212090">
                <a:moveTo>
                  <a:pt x="846213" y="203669"/>
                </a:moveTo>
                <a:lnTo>
                  <a:pt x="845172" y="203593"/>
                </a:lnTo>
                <a:lnTo>
                  <a:pt x="844359" y="203301"/>
                </a:lnTo>
                <a:lnTo>
                  <a:pt x="843788" y="202755"/>
                </a:lnTo>
                <a:lnTo>
                  <a:pt x="843165" y="202260"/>
                </a:lnTo>
                <a:lnTo>
                  <a:pt x="842492" y="201066"/>
                </a:lnTo>
                <a:lnTo>
                  <a:pt x="840232" y="195707"/>
                </a:lnTo>
                <a:lnTo>
                  <a:pt x="839647" y="194297"/>
                </a:lnTo>
                <a:lnTo>
                  <a:pt x="835850" y="185229"/>
                </a:lnTo>
                <a:lnTo>
                  <a:pt x="835850" y="194297"/>
                </a:lnTo>
                <a:lnTo>
                  <a:pt x="826998" y="194297"/>
                </a:lnTo>
                <a:lnTo>
                  <a:pt x="831456" y="183883"/>
                </a:lnTo>
                <a:lnTo>
                  <a:pt x="835850" y="194297"/>
                </a:lnTo>
                <a:lnTo>
                  <a:pt x="835850" y="185229"/>
                </a:lnTo>
                <a:lnTo>
                  <a:pt x="835291" y="183883"/>
                </a:lnTo>
                <a:lnTo>
                  <a:pt x="832827" y="177977"/>
                </a:lnTo>
                <a:lnTo>
                  <a:pt x="832154" y="177977"/>
                </a:lnTo>
                <a:lnTo>
                  <a:pt x="822960" y="199428"/>
                </a:lnTo>
                <a:lnTo>
                  <a:pt x="822312" y="201066"/>
                </a:lnTo>
                <a:lnTo>
                  <a:pt x="821613" y="202260"/>
                </a:lnTo>
                <a:lnTo>
                  <a:pt x="820623" y="203200"/>
                </a:lnTo>
                <a:lnTo>
                  <a:pt x="819899" y="203454"/>
                </a:lnTo>
                <a:lnTo>
                  <a:pt x="818857" y="203669"/>
                </a:lnTo>
                <a:lnTo>
                  <a:pt x="817473" y="203479"/>
                </a:lnTo>
                <a:lnTo>
                  <a:pt x="807008" y="191795"/>
                </a:lnTo>
                <a:lnTo>
                  <a:pt x="809167" y="191325"/>
                </a:lnTo>
                <a:lnTo>
                  <a:pt x="809548" y="191122"/>
                </a:lnTo>
                <a:lnTo>
                  <a:pt x="813384" y="183705"/>
                </a:lnTo>
                <a:lnTo>
                  <a:pt x="812888" y="182435"/>
                </a:lnTo>
                <a:lnTo>
                  <a:pt x="811072" y="180276"/>
                </a:lnTo>
                <a:lnTo>
                  <a:pt x="810717" y="180035"/>
                </a:lnTo>
                <a:lnTo>
                  <a:pt x="809980" y="179539"/>
                </a:lnTo>
                <a:lnTo>
                  <a:pt x="809091" y="179260"/>
                </a:lnTo>
                <a:lnTo>
                  <a:pt x="809091" y="187083"/>
                </a:lnTo>
                <a:lnTo>
                  <a:pt x="808443" y="188442"/>
                </a:lnTo>
                <a:lnTo>
                  <a:pt x="805967" y="190576"/>
                </a:lnTo>
                <a:lnTo>
                  <a:pt x="804075" y="191122"/>
                </a:lnTo>
                <a:lnTo>
                  <a:pt x="801001" y="191122"/>
                </a:lnTo>
                <a:lnTo>
                  <a:pt x="800849" y="191096"/>
                </a:lnTo>
                <a:lnTo>
                  <a:pt x="800582" y="191096"/>
                </a:lnTo>
                <a:lnTo>
                  <a:pt x="800582" y="180352"/>
                </a:lnTo>
                <a:lnTo>
                  <a:pt x="801827" y="180136"/>
                </a:lnTo>
                <a:lnTo>
                  <a:pt x="802817" y="180035"/>
                </a:lnTo>
                <a:lnTo>
                  <a:pt x="805218" y="180035"/>
                </a:lnTo>
                <a:lnTo>
                  <a:pt x="806564" y="180505"/>
                </a:lnTo>
                <a:lnTo>
                  <a:pt x="808596" y="182511"/>
                </a:lnTo>
                <a:lnTo>
                  <a:pt x="809040" y="183705"/>
                </a:lnTo>
                <a:lnTo>
                  <a:pt x="809091" y="187083"/>
                </a:lnTo>
                <a:lnTo>
                  <a:pt x="809091" y="179260"/>
                </a:lnTo>
                <a:lnTo>
                  <a:pt x="807377" y="178714"/>
                </a:lnTo>
                <a:lnTo>
                  <a:pt x="805370" y="178549"/>
                </a:lnTo>
                <a:lnTo>
                  <a:pt x="793242" y="178549"/>
                </a:lnTo>
                <a:lnTo>
                  <a:pt x="793242" y="179260"/>
                </a:lnTo>
                <a:lnTo>
                  <a:pt x="795197" y="179260"/>
                </a:lnTo>
                <a:lnTo>
                  <a:pt x="795947" y="179539"/>
                </a:lnTo>
                <a:lnTo>
                  <a:pt x="796759" y="180505"/>
                </a:lnTo>
                <a:lnTo>
                  <a:pt x="796937" y="181495"/>
                </a:lnTo>
                <a:lnTo>
                  <a:pt x="796912" y="201409"/>
                </a:lnTo>
                <a:lnTo>
                  <a:pt x="796810" y="202184"/>
                </a:lnTo>
                <a:lnTo>
                  <a:pt x="796074" y="203327"/>
                </a:lnTo>
                <a:lnTo>
                  <a:pt x="795299" y="203669"/>
                </a:lnTo>
                <a:lnTo>
                  <a:pt x="793242" y="203669"/>
                </a:lnTo>
                <a:lnTo>
                  <a:pt x="793242" y="204343"/>
                </a:lnTo>
                <a:lnTo>
                  <a:pt x="804303" y="204343"/>
                </a:lnTo>
                <a:lnTo>
                  <a:pt x="804303" y="203669"/>
                </a:lnTo>
                <a:lnTo>
                  <a:pt x="802347" y="203669"/>
                </a:lnTo>
                <a:lnTo>
                  <a:pt x="801573" y="203377"/>
                </a:lnTo>
                <a:lnTo>
                  <a:pt x="801128" y="202806"/>
                </a:lnTo>
                <a:lnTo>
                  <a:pt x="800760" y="202412"/>
                </a:lnTo>
                <a:lnTo>
                  <a:pt x="800684" y="202006"/>
                </a:lnTo>
                <a:lnTo>
                  <a:pt x="800582" y="192290"/>
                </a:lnTo>
                <a:lnTo>
                  <a:pt x="800785" y="192290"/>
                </a:lnTo>
                <a:lnTo>
                  <a:pt x="800976" y="192341"/>
                </a:lnTo>
                <a:lnTo>
                  <a:pt x="802614" y="192341"/>
                </a:lnTo>
                <a:lnTo>
                  <a:pt x="803287" y="192290"/>
                </a:lnTo>
                <a:lnTo>
                  <a:pt x="812012" y="204343"/>
                </a:lnTo>
                <a:lnTo>
                  <a:pt x="818857" y="204343"/>
                </a:lnTo>
                <a:lnTo>
                  <a:pt x="826998" y="204343"/>
                </a:lnTo>
                <a:lnTo>
                  <a:pt x="826998" y="203669"/>
                </a:lnTo>
                <a:lnTo>
                  <a:pt x="825754" y="203530"/>
                </a:lnTo>
                <a:lnTo>
                  <a:pt x="824915" y="203377"/>
                </a:lnTo>
                <a:lnTo>
                  <a:pt x="824166" y="202755"/>
                </a:lnTo>
                <a:lnTo>
                  <a:pt x="824052" y="202488"/>
                </a:lnTo>
                <a:lnTo>
                  <a:pt x="824141" y="201066"/>
                </a:lnTo>
                <a:lnTo>
                  <a:pt x="824280" y="200621"/>
                </a:lnTo>
                <a:lnTo>
                  <a:pt x="824865" y="199186"/>
                </a:lnTo>
                <a:lnTo>
                  <a:pt x="826350" y="195707"/>
                </a:lnTo>
                <a:lnTo>
                  <a:pt x="836345" y="195707"/>
                </a:lnTo>
                <a:lnTo>
                  <a:pt x="837907" y="199428"/>
                </a:lnTo>
                <a:lnTo>
                  <a:pt x="838428" y="200621"/>
                </a:lnTo>
                <a:lnTo>
                  <a:pt x="838555" y="201066"/>
                </a:lnTo>
                <a:lnTo>
                  <a:pt x="838682" y="202488"/>
                </a:lnTo>
                <a:lnTo>
                  <a:pt x="838454" y="202831"/>
                </a:lnTo>
                <a:lnTo>
                  <a:pt x="837806" y="203403"/>
                </a:lnTo>
                <a:lnTo>
                  <a:pt x="837095" y="203593"/>
                </a:lnTo>
                <a:lnTo>
                  <a:pt x="836028" y="203669"/>
                </a:lnTo>
                <a:lnTo>
                  <a:pt x="836028" y="204343"/>
                </a:lnTo>
                <a:lnTo>
                  <a:pt x="846213" y="204343"/>
                </a:lnTo>
                <a:lnTo>
                  <a:pt x="846213" y="203669"/>
                </a:lnTo>
                <a:close/>
              </a:path>
              <a:path w="848994" h="212090">
                <a:moveTo>
                  <a:pt x="848639" y="150037"/>
                </a:moveTo>
                <a:lnTo>
                  <a:pt x="801052" y="150037"/>
                </a:lnTo>
                <a:lnTo>
                  <a:pt x="797788" y="146608"/>
                </a:lnTo>
                <a:lnTo>
                  <a:pt x="792683" y="139954"/>
                </a:lnTo>
                <a:lnTo>
                  <a:pt x="787781" y="132181"/>
                </a:lnTo>
                <a:lnTo>
                  <a:pt x="797750" y="128320"/>
                </a:lnTo>
                <a:lnTo>
                  <a:pt x="799490" y="127292"/>
                </a:lnTo>
                <a:lnTo>
                  <a:pt x="827493" y="98933"/>
                </a:lnTo>
                <a:lnTo>
                  <a:pt x="834834" y="66941"/>
                </a:lnTo>
                <a:lnTo>
                  <a:pt x="833691" y="53098"/>
                </a:lnTo>
                <a:lnTo>
                  <a:pt x="830249" y="40500"/>
                </a:lnTo>
                <a:lnTo>
                  <a:pt x="824509" y="29146"/>
                </a:lnTo>
                <a:lnTo>
                  <a:pt x="816483" y="19024"/>
                </a:lnTo>
                <a:lnTo>
                  <a:pt x="813231" y="16205"/>
                </a:lnTo>
                <a:lnTo>
                  <a:pt x="813231" y="69303"/>
                </a:lnTo>
                <a:lnTo>
                  <a:pt x="812431" y="83299"/>
                </a:lnTo>
                <a:lnTo>
                  <a:pt x="794651" y="120040"/>
                </a:lnTo>
                <a:lnTo>
                  <a:pt x="771956" y="127292"/>
                </a:lnTo>
                <a:lnTo>
                  <a:pt x="763828" y="126492"/>
                </a:lnTo>
                <a:lnTo>
                  <a:pt x="734479" y="94043"/>
                </a:lnTo>
                <a:lnTo>
                  <a:pt x="731151" y="66573"/>
                </a:lnTo>
                <a:lnTo>
                  <a:pt x="731977" y="51765"/>
                </a:lnTo>
                <a:lnTo>
                  <a:pt x="749973" y="14160"/>
                </a:lnTo>
                <a:lnTo>
                  <a:pt x="771956" y="7264"/>
                </a:lnTo>
                <a:lnTo>
                  <a:pt x="779373" y="7264"/>
                </a:lnTo>
                <a:lnTo>
                  <a:pt x="809307" y="39039"/>
                </a:lnTo>
                <a:lnTo>
                  <a:pt x="813231" y="69303"/>
                </a:lnTo>
                <a:lnTo>
                  <a:pt x="813231" y="16205"/>
                </a:lnTo>
                <a:lnTo>
                  <a:pt x="773099" y="0"/>
                </a:lnTo>
                <a:lnTo>
                  <a:pt x="760336" y="1193"/>
                </a:lnTo>
                <a:lnTo>
                  <a:pt x="719975" y="29044"/>
                </a:lnTo>
                <a:lnTo>
                  <a:pt x="709523" y="66573"/>
                </a:lnTo>
                <a:lnTo>
                  <a:pt x="709930" y="75387"/>
                </a:lnTo>
                <a:lnTo>
                  <a:pt x="728357" y="115773"/>
                </a:lnTo>
                <a:lnTo>
                  <a:pt x="755294" y="132181"/>
                </a:lnTo>
                <a:lnTo>
                  <a:pt x="760323" y="136880"/>
                </a:lnTo>
                <a:lnTo>
                  <a:pt x="765797" y="141452"/>
                </a:lnTo>
                <a:lnTo>
                  <a:pt x="771740" y="145884"/>
                </a:lnTo>
                <a:lnTo>
                  <a:pt x="777938" y="150037"/>
                </a:lnTo>
                <a:lnTo>
                  <a:pt x="0" y="150037"/>
                </a:lnTo>
                <a:lnTo>
                  <a:pt x="0" y="158369"/>
                </a:lnTo>
                <a:lnTo>
                  <a:pt x="793356" y="158369"/>
                </a:lnTo>
                <a:lnTo>
                  <a:pt x="798893" y="160756"/>
                </a:lnTo>
                <a:lnTo>
                  <a:pt x="833970" y="168567"/>
                </a:lnTo>
                <a:lnTo>
                  <a:pt x="833970" y="165569"/>
                </a:lnTo>
                <a:lnTo>
                  <a:pt x="827062" y="164579"/>
                </a:lnTo>
                <a:lnTo>
                  <a:pt x="820521" y="162775"/>
                </a:lnTo>
                <a:lnTo>
                  <a:pt x="814349" y="160121"/>
                </a:lnTo>
                <a:lnTo>
                  <a:pt x="811453" y="158369"/>
                </a:lnTo>
                <a:lnTo>
                  <a:pt x="848639" y="158369"/>
                </a:lnTo>
                <a:lnTo>
                  <a:pt x="848639" y="150037"/>
                </a:lnTo>
                <a:close/>
              </a:path>
            </a:pathLst>
          </a:custGeom>
          <a:solidFill>
            <a:srgbClr val="00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3228992" y="9817087"/>
            <a:ext cx="880369" cy="78134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3227521" y="9484505"/>
            <a:ext cx="310006" cy="309880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3574470" y="9656947"/>
            <a:ext cx="511809" cy="137160"/>
          </a:xfrm>
          <a:custGeom>
            <a:avLst/>
            <a:gdLst/>
            <a:ahLst/>
            <a:cxnLst/>
            <a:rect l="l" t="t" r="r" b="b"/>
            <a:pathLst>
              <a:path w="511809" h="137159">
                <a:moveTo>
                  <a:pt x="451218" y="2311"/>
                </a:moveTo>
                <a:lnTo>
                  <a:pt x="394957" y="2311"/>
                </a:lnTo>
                <a:lnTo>
                  <a:pt x="394957" y="6007"/>
                </a:lnTo>
                <a:lnTo>
                  <a:pt x="402323" y="6553"/>
                </a:lnTo>
                <a:lnTo>
                  <a:pt x="407085" y="7912"/>
                </a:lnTo>
                <a:lnTo>
                  <a:pt x="409244" y="10121"/>
                </a:lnTo>
                <a:lnTo>
                  <a:pt x="411403" y="12255"/>
                </a:lnTo>
                <a:lnTo>
                  <a:pt x="412263" y="15951"/>
                </a:lnTo>
                <a:lnTo>
                  <a:pt x="412367" y="120357"/>
                </a:lnTo>
                <a:lnTo>
                  <a:pt x="394957" y="130429"/>
                </a:lnTo>
                <a:lnTo>
                  <a:pt x="394957" y="134023"/>
                </a:lnTo>
                <a:lnTo>
                  <a:pt x="502069" y="134023"/>
                </a:lnTo>
                <a:lnTo>
                  <a:pt x="504249" y="126238"/>
                </a:lnTo>
                <a:lnTo>
                  <a:pt x="448233" y="126238"/>
                </a:lnTo>
                <a:lnTo>
                  <a:pt x="443471" y="126161"/>
                </a:lnTo>
                <a:lnTo>
                  <a:pt x="432790" y="120357"/>
                </a:lnTo>
                <a:lnTo>
                  <a:pt x="432790" y="15951"/>
                </a:lnTo>
                <a:lnTo>
                  <a:pt x="433997" y="11607"/>
                </a:lnTo>
                <a:lnTo>
                  <a:pt x="438962" y="7594"/>
                </a:lnTo>
                <a:lnTo>
                  <a:pt x="443928" y="6400"/>
                </a:lnTo>
                <a:lnTo>
                  <a:pt x="451218" y="6007"/>
                </a:lnTo>
                <a:lnTo>
                  <a:pt x="451218" y="2311"/>
                </a:lnTo>
                <a:close/>
              </a:path>
              <a:path w="511809" h="137159">
                <a:moveTo>
                  <a:pt x="511733" y="99517"/>
                </a:moveTo>
                <a:lnTo>
                  <a:pt x="506704" y="99517"/>
                </a:lnTo>
                <a:lnTo>
                  <a:pt x="502298" y="107645"/>
                </a:lnTo>
                <a:lnTo>
                  <a:pt x="497822" y="114074"/>
                </a:lnTo>
                <a:lnTo>
                  <a:pt x="452805" y="126238"/>
                </a:lnTo>
                <a:lnTo>
                  <a:pt x="504249" y="126238"/>
                </a:lnTo>
                <a:lnTo>
                  <a:pt x="511733" y="99517"/>
                </a:lnTo>
                <a:close/>
              </a:path>
              <a:path w="511809" h="137159">
                <a:moveTo>
                  <a:pt x="56451" y="2311"/>
                </a:moveTo>
                <a:lnTo>
                  <a:pt x="0" y="2311"/>
                </a:lnTo>
                <a:lnTo>
                  <a:pt x="0" y="6007"/>
                </a:lnTo>
                <a:lnTo>
                  <a:pt x="7505" y="6629"/>
                </a:lnTo>
                <a:lnTo>
                  <a:pt x="12344" y="7937"/>
                </a:lnTo>
                <a:lnTo>
                  <a:pt x="14579" y="9994"/>
                </a:lnTo>
                <a:lnTo>
                  <a:pt x="16814" y="12001"/>
                </a:lnTo>
                <a:lnTo>
                  <a:pt x="17964" y="16598"/>
                </a:lnTo>
                <a:lnTo>
                  <a:pt x="17983" y="86067"/>
                </a:lnTo>
                <a:lnTo>
                  <a:pt x="31439" y="125018"/>
                </a:lnTo>
                <a:lnTo>
                  <a:pt x="68237" y="136804"/>
                </a:lnTo>
                <a:lnTo>
                  <a:pt x="83227" y="135477"/>
                </a:lnTo>
                <a:lnTo>
                  <a:pt x="95602" y="131494"/>
                </a:lnTo>
                <a:lnTo>
                  <a:pt x="100936" y="127863"/>
                </a:lnTo>
                <a:lnTo>
                  <a:pt x="72720" y="127863"/>
                </a:lnTo>
                <a:lnTo>
                  <a:pt x="62458" y="126868"/>
                </a:lnTo>
                <a:lnTo>
                  <a:pt x="38188" y="16598"/>
                </a:lnTo>
                <a:lnTo>
                  <a:pt x="39331" y="11938"/>
                </a:lnTo>
                <a:lnTo>
                  <a:pt x="41567" y="9867"/>
                </a:lnTo>
                <a:lnTo>
                  <a:pt x="43878" y="7835"/>
                </a:lnTo>
                <a:lnTo>
                  <a:pt x="48780" y="6553"/>
                </a:lnTo>
                <a:lnTo>
                  <a:pt x="56451" y="6007"/>
                </a:lnTo>
                <a:lnTo>
                  <a:pt x="56451" y="2311"/>
                </a:lnTo>
                <a:close/>
              </a:path>
              <a:path w="511809" h="137159">
                <a:moveTo>
                  <a:pt x="304914" y="27190"/>
                </a:moveTo>
                <a:lnTo>
                  <a:pt x="278968" y="27190"/>
                </a:lnTo>
                <a:lnTo>
                  <a:pt x="367004" y="136321"/>
                </a:lnTo>
                <a:lnTo>
                  <a:pt x="370433" y="136321"/>
                </a:lnTo>
                <a:lnTo>
                  <a:pt x="370433" y="98132"/>
                </a:lnTo>
                <a:lnTo>
                  <a:pt x="361695" y="98132"/>
                </a:lnTo>
                <a:lnTo>
                  <a:pt x="304914" y="27190"/>
                </a:lnTo>
                <a:close/>
              </a:path>
              <a:path w="511809" h="137159">
                <a:moveTo>
                  <a:pt x="189547" y="0"/>
                </a:moveTo>
                <a:lnTo>
                  <a:pt x="185737" y="0"/>
                </a:lnTo>
                <a:lnTo>
                  <a:pt x="143992" y="98132"/>
                </a:lnTo>
                <a:lnTo>
                  <a:pt x="139894" y="107540"/>
                </a:lnTo>
                <a:lnTo>
                  <a:pt x="119506" y="130429"/>
                </a:lnTo>
                <a:lnTo>
                  <a:pt x="119506" y="134023"/>
                </a:lnTo>
                <a:lnTo>
                  <a:pt x="159016" y="134023"/>
                </a:lnTo>
                <a:lnTo>
                  <a:pt x="159016" y="130429"/>
                </a:lnTo>
                <a:lnTo>
                  <a:pt x="154304" y="129997"/>
                </a:lnTo>
                <a:lnTo>
                  <a:pt x="151129" y="129425"/>
                </a:lnTo>
                <a:lnTo>
                  <a:pt x="149466" y="128663"/>
                </a:lnTo>
                <a:lnTo>
                  <a:pt x="146735" y="127342"/>
                </a:lnTo>
                <a:lnTo>
                  <a:pt x="145402" y="125018"/>
                </a:lnTo>
                <a:lnTo>
                  <a:pt x="145402" y="120002"/>
                </a:lnTo>
                <a:lnTo>
                  <a:pt x="229489" y="90906"/>
                </a:lnTo>
                <a:lnTo>
                  <a:pt x="225957" y="82867"/>
                </a:lnTo>
                <a:lnTo>
                  <a:pt x="159715" y="82867"/>
                </a:lnTo>
                <a:lnTo>
                  <a:pt x="182410" y="28105"/>
                </a:lnTo>
                <a:lnTo>
                  <a:pt x="201896" y="28105"/>
                </a:lnTo>
                <a:lnTo>
                  <a:pt x="189547" y="0"/>
                </a:lnTo>
                <a:close/>
              </a:path>
              <a:path w="511809" h="137159">
                <a:moveTo>
                  <a:pt x="229489" y="90906"/>
                </a:moveTo>
                <a:lnTo>
                  <a:pt x="208254" y="90906"/>
                </a:lnTo>
                <a:lnTo>
                  <a:pt x="216509" y="110083"/>
                </a:lnTo>
                <a:lnTo>
                  <a:pt x="217652" y="112814"/>
                </a:lnTo>
                <a:lnTo>
                  <a:pt x="218572" y="115338"/>
                </a:lnTo>
                <a:lnTo>
                  <a:pt x="219887" y="120357"/>
                </a:lnTo>
                <a:lnTo>
                  <a:pt x="220164" y="121945"/>
                </a:lnTo>
                <a:lnTo>
                  <a:pt x="220179" y="125907"/>
                </a:lnTo>
                <a:lnTo>
                  <a:pt x="219367" y="127774"/>
                </a:lnTo>
                <a:lnTo>
                  <a:pt x="217652" y="128562"/>
                </a:lnTo>
                <a:lnTo>
                  <a:pt x="215988" y="129260"/>
                </a:lnTo>
                <a:lnTo>
                  <a:pt x="212242" y="129882"/>
                </a:lnTo>
                <a:lnTo>
                  <a:pt x="206413" y="130429"/>
                </a:lnTo>
                <a:lnTo>
                  <a:pt x="206413" y="134023"/>
                </a:lnTo>
                <a:lnTo>
                  <a:pt x="297624" y="134023"/>
                </a:lnTo>
                <a:lnTo>
                  <a:pt x="297624" y="130429"/>
                </a:lnTo>
                <a:lnTo>
                  <a:pt x="292979" y="129908"/>
                </a:lnTo>
                <a:lnTo>
                  <a:pt x="254292" y="129908"/>
                </a:lnTo>
                <a:lnTo>
                  <a:pt x="251066" y="129184"/>
                </a:lnTo>
                <a:lnTo>
                  <a:pt x="242455" y="120357"/>
                </a:lnTo>
                <a:lnTo>
                  <a:pt x="229489" y="90906"/>
                </a:lnTo>
                <a:close/>
              </a:path>
              <a:path w="511809" h="137159">
                <a:moveTo>
                  <a:pt x="285000" y="2311"/>
                </a:moveTo>
                <a:lnTo>
                  <a:pt x="250913" y="2311"/>
                </a:lnTo>
                <a:lnTo>
                  <a:pt x="250913" y="6007"/>
                </a:lnTo>
                <a:lnTo>
                  <a:pt x="254990" y="6146"/>
                </a:lnTo>
                <a:lnTo>
                  <a:pt x="258044" y="6667"/>
                </a:lnTo>
                <a:lnTo>
                  <a:pt x="260070" y="7493"/>
                </a:lnTo>
                <a:lnTo>
                  <a:pt x="262102" y="8255"/>
                </a:lnTo>
                <a:lnTo>
                  <a:pt x="264591" y="10363"/>
                </a:lnTo>
                <a:lnTo>
                  <a:pt x="267512" y="13766"/>
                </a:lnTo>
                <a:lnTo>
                  <a:pt x="270243" y="17018"/>
                </a:lnTo>
                <a:lnTo>
                  <a:pt x="270145" y="115811"/>
                </a:lnTo>
                <a:lnTo>
                  <a:pt x="269100" y="121945"/>
                </a:lnTo>
                <a:lnTo>
                  <a:pt x="264782" y="127279"/>
                </a:lnTo>
                <a:lnTo>
                  <a:pt x="260540" y="128930"/>
                </a:lnTo>
                <a:lnTo>
                  <a:pt x="254292" y="129908"/>
                </a:lnTo>
                <a:lnTo>
                  <a:pt x="292979" y="129908"/>
                </a:lnTo>
                <a:lnTo>
                  <a:pt x="278968" y="27190"/>
                </a:lnTo>
                <a:lnTo>
                  <a:pt x="304914" y="27190"/>
                </a:lnTo>
                <a:lnTo>
                  <a:pt x="285000" y="2311"/>
                </a:lnTo>
                <a:close/>
              </a:path>
              <a:path w="511809" h="137159">
                <a:moveTo>
                  <a:pt x="137490" y="2311"/>
                </a:moveTo>
                <a:lnTo>
                  <a:pt x="91427" y="2311"/>
                </a:lnTo>
                <a:lnTo>
                  <a:pt x="91427" y="6007"/>
                </a:lnTo>
                <a:lnTo>
                  <a:pt x="98666" y="6718"/>
                </a:lnTo>
                <a:lnTo>
                  <a:pt x="103631" y="8483"/>
                </a:lnTo>
                <a:lnTo>
                  <a:pt x="108788" y="14020"/>
                </a:lnTo>
                <a:lnTo>
                  <a:pt x="110054" y="20612"/>
                </a:lnTo>
                <a:lnTo>
                  <a:pt x="109994" y="86067"/>
                </a:lnTo>
                <a:lnTo>
                  <a:pt x="93064" y="123790"/>
                </a:lnTo>
                <a:lnTo>
                  <a:pt x="72720" y="127863"/>
                </a:lnTo>
                <a:lnTo>
                  <a:pt x="100936" y="127863"/>
                </a:lnTo>
                <a:lnTo>
                  <a:pt x="118417" y="93091"/>
                </a:lnTo>
                <a:lnTo>
                  <a:pt x="118808" y="21132"/>
                </a:lnTo>
                <a:lnTo>
                  <a:pt x="120002" y="14490"/>
                </a:lnTo>
                <a:lnTo>
                  <a:pt x="122326" y="11633"/>
                </a:lnTo>
                <a:lnTo>
                  <a:pt x="124739" y="8737"/>
                </a:lnTo>
                <a:lnTo>
                  <a:pt x="129768" y="6870"/>
                </a:lnTo>
                <a:lnTo>
                  <a:pt x="137490" y="6007"/>
                </a:lnTo>
                <a:lnTo>
                  <a:pt x="137490" y="2311"/>
                </a:lnTo>
                <a:close/>
              </a:path>
              <a:path w="511809" h="137159">
                <a:moveTo>
                  <a:pt x="389356" y="2311"/>
                </a:moveTo>
                <a:lnTo>
                  <a:pt x="342671" y="2311"/>
                </a:lnTo>
                <a:lnTo>
                  <a:pt x="342671" y="6007"/>
                </a:lnTo>
                <a:lnTo>
                  <a:pt x="349935" y="6667"/>
                </a:lnTo>
                <a:lnTo>
                  <a:pt x="354672" y="8089"/>
                </a:lnTo>
                <a:lnTo>
                  <a:pt x="360057" y="13538"/>
                </a:lnTo>
                <a:lnTo>
                  <a:pt x="361695" y="20612"/>
                </a:lnTo>
                <a:lnTo>
                  <a:pt x="361695" y="98132"/>
                </a:lnTo>
                <a:lnTo>
                  <a:pt x="370433" y="98132"/>
                </a:lnTo>
                <a:lnTo>
                  <a:pt x="370530" y="20612"/>
                </a:lnTo>
                <a:lnTo>
                  <a:pt x="389356" y="6007"/>
                </a:lnTo>
                <a:lnTo>
                  <a:pt x="389356" y="2311"/>
                </a:lnTo>
                <a:close/>
              </a:path>
              <a:path w="511809" h="137159">
                <a:moveTo>
                  <a:pt x="201896" y="28105"/>
                </a:moveTo>
                <a:lnTo>
                  <a:pt x="182410" y="28105"/>
                </a:lnTo>
                <a:lnTo>
                  <a:pt x="205447" y="82867"/>
                </a:lnTo>
                <a:lnTo>
                  <a:pt x="225957" y="82867"/>
                </a:lnTo>
                <a:lnTo>
                  <a:pt x="201896" y="28105"/>
                </a:lnTo>
                <a:close/>
              </a:path>
            </a:pathLst>
          </a:custGeom>
          <a:solidFill>
            <a:srgbClr val="00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7240" y="402336"/>
            <a:ext cx="1399032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7240" y="2313432"/>
            <a:ext cx="1399032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85232" y="9354312"/>
            <a:ext cx="4974336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77240" y="9354312"/>
            <a:ext cx="3575304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92256" y="9354312"/>
            <a:ext cx="3575304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41836" y="9416332"/>
            <a:ext cx="2308225" cy="464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95"/>
              </a:spcBef>
            </a:pPr>
            <a:r>
              <a:rPr sz="950" b="1" spc="-90" dirty="0">
                <a:solidFill>
                  <a:srgbClr val="1D1D1B"/>
                </a:solidFill>
                <a:latin typeface="Verdana"/>
                <a:cs typeface="Verdana"/>
              </a:rPr>
              <a:t>Universida</a:t>
            </a:r>
            <a:r>
              <a:rPr sz="950" b="1" spc="-95" dirty="0">
                <a:solidFill>
                  <a:srgbClr val="1D1D1B"/>
                </a:solidFill>
                <a:latin typeface="Verdana"/>
                <a:cs typeface="Verdana"/>
              </a:rPr>
              <a:t>d</a:t>
            </a:r>
            <a:r>
              <a:rPr sz="950" b="1" spc="-6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950" b="1" spc="-70" dirty="0">
                <a:solidFill>
                  <a:srgbClr val="1D1D1B"/>
                </a:solidFill>
                <a:latin typeface="Verdana"/>
                <a:cs typeface="Verdana"/>
              </a:rPr>
              <a:t>Autónoma</a:t>
            </a:r>
            <a:r>
              <a:rPr sz="950" b="1" spc="-6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950" b="1" spc="-30" dirty="0">
                <a:solidFill>
                  <a:srgbClr val="1D1D1B"/>
                </a:solidFill>
                <a:latin typeface="Verdana"/>
                <a:cs typeface="Verdana"/>
              </a:rPr>
              <a:t>d</a:t>
            </a:r>
            <a:r>
              <a:rPr sz="950" b="1" spc="-25" dirty="0">
                <a:solidFill>
                  <a:srgbClr val="1D1D1B"/>
                </a:solidFill>
                <a:latin typeface="Verdana"/>
                <a:cs typeface="Verdana"/>
              </a:rPr>
              <a:t>e</a:t>
            </a:r>
            <a:r>
              <a:rPr sz="950" b="1" spc="-6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950" b="1" spc="-70" dirty="0">
                <a:solidFill>
                  <a:srgbClr val="1D1D1B"/>
                </a:solidFill>
                <a:latin typeface="Verdana"/>
                <a:cs typeface="Verdana"/>
              </a:rPr>
              <a:t>Nuevo</a:t>
            </a:r>
            <a:r>
              <a:rPr sz="950" b="1" spc="-6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950" b="1" spc="-75" dirty="0">
                <a:solidFill>
                  <a:srgbClr val="1D1D1B"/>
                </a:solidFill>
                <a:latin typeface="Verdana"/>
                <a:cs typeface="Verdana"/>
              </a:rPr>
              <a:t>León  </a:t>
            </a:r>
            <a:r>
              <a:rPr sz="950" b="1" spc="-60" dirty="0">
                <a:solidFill>
                  <a:srgbClr val="1D1D1B"/>
                </a:solidFill>
                <a:latin typeface="Verdana"/>
                <a:cs typeface="Verdana"/>
              </a:rPr>
              <a:t>Facultad </a:t>
            </a:r>
            <a:r>
              <a:rPr sz="950" b="1" spc="-30" dirty="0">
                <a:solidFill>
                  <a:srgbClr val="1D1D1B"/>
                </a:solidFill>
                <a:latin typeface="Verdana"/>
                <a:cs typeface="Verdana"/>
              </a:rPr>
              <a:t>d</a:t>
            </a:r>
            <a:r>
              <a:rPr sz="950" b="1" spc="-25" dirty="0">
                <a:solidFill>
                  <a:srgbClr val="1D1D1B"/>
                </a:solidFill>
                <a:latin typeface="Verdana"/>
                <a:cs typeface="Verdana"/>
              </a:rPr>
              <a:t>e</a:t>
            </a:r>
            <a:r>
              <a:rPr sz="950" b="1" spc="-6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950" b="1" spc="-80" dirty="0">
                <a:solidFill>
                  <a:srgbClr val="1D1D1B"/>
                </a:solidFill>
                <a:latin typeface="Verdana"/>
                <a:cs typeface="Verdana"/>
              </a:rPr>
              <a:t>Arquitectura</a:t>
            </a:r>
            <a:endParaRPr sz="9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50" b="1" spc="-70" dirty="0">
                <a:solidFill>
                  <a:srgbClr val="1D1D1B"/>
                </a:solidFill>
                <a:latin typeface="Verdana"/>
                <a:cs typeface="Verdana"/>
              </a:rPr>
              <a:t>Licenciatura</a:t>
            </a:r>
            <a:r>
              <a:rPr sz="950" b="1" spc="-6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950" b="1" spc="-65" dirty="0">
                <a:solidFill>
                  <a:srgbClr val="1D1D1B"/>
                </a:solidFill>
                <a:latin typeface="Verdana"/>
                <a:cs typeface="Verdana"/>
              </a:rPr>
              <a:t>e</a:t>
            </a:r>
            <a:r>
              <a:rPr sz="950" b="1" spc="-60" dirty="0">
                <a:solidFill>
                  <a:srgbClr val="1D1D1B"/>
                </a:solidFill>
                <a:latin typeface="Verdana"/>
                <a:cs typeface="Verdana"/>
              </a:rPr>
              <a:t>n </a:t>
            </a:r>
            <a:r>
              <a:rPr sz="950" b="1" spc="-90" dirty="0">
                <a:solidFill>
                  <a:srgbClr val="1D1D1B"/>
                </a:solidFill>
                <a:latin typeface="Verdana"/>
                <a:cs typeface="Verdana"/>
              </a:rPr>
              <a:t>Diseñ</a:t>
            </a:r>
            <a:r>
              <a:rPr sz="950" b="1" spc="-95" dirty="0">
                <a:solidFill>
                  <a:srgbClr val="1D1D1B"/>
                </a:solidFill>
                <a:latin typeface="Verdana"/>
                <a:cs typeface="Verdana"/>
              </a:rPr>
              <a:t>o</a:t>
            </a:r>
            <a:r>
              <a:rPr sz="950" b="1" spc="-6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950" b="1" spc="-110" dirty="0">
                <a:solidFill>
                  <a:srgbClr val="1D1D1B"/>
                </a:solidFill>
                <a:latin typeface="Verdana"/>
                <a:cs typeface="Verdana"/>
              </a:rPr>
              <a:t>Industrial.</a:t>
            </a:r>
            <a:endParaRPr sz="95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01963" y="8882541"/>
            <a:ext cx="9505950" cy="971550"/>
            <a:chOff x="501963" y="8882541"/>
            <a:chExt cx="9505950" cy="971550"/>
          </a:xfrm>
        </p:grpSpPr>
        <p:sp>
          <p:nvSpPr>
            <p:cNvPr id="4" name="object 4"/>
            <p:cNvSpPr/>
            <p:nvPr/>
          </p:nvSpPr>
          <p:spPr>
            <a:xfrm>
              <a:off x="501963" y="8882541"/>
              <a:ext cx="598170" cy="770255"/>
            </a:xfrm>
            <a:custGeom>
              <a:avLst/>
              <a:gdLst/>
              <a:ahLst/>
              <a:cxnLst/>
              <a:rect l="l" t="t" r="r" b="b"/>
              <a:pathLst>
                <a:path w="598169" h="770254">
                  <a:moveTo>
                    <a:pt x="298767" y="0"/>
                  </a:moveTo>
                  <a:lnTo>
                    <a:pt x="245122" y="3325"/>
                  </a:lnTo>
                  <a:lnTo>
                    <a:pt x="193937" y="13210"/>
                  </a:lnTo>
                  <a:lnTo>
                    <a:pt x="146658" y="29514"/>
                  </a:lnTo>
                  <a:lnTo>
                    <a:pt x="104732" y="52098"/>
                  </a:lnTo>
                  <a:lnTo>
                    <a:pt x="69604" y="80822"/>
                  </a:lnTo>
                  <a:lnTo>
                    <a:pt x="42722" y="115546"/>
                  </a:lnTo>
                  <a:lnTo>
                    <a:pt x="25533" y="156131"/>
                  </a:lnTo>
                  <a:lnTo>
                    <a:pt x="19481" y="202438"/>
                  </a:lnTo>
                  <a:lnTo>
                    <a:pt x="25587" y="249520"/>
                  </a:lnTo>
                  <a:lnTo>
                    <a:pt x="42865" y="289692"/>
                  </a:lnTo>
                  <a:lnTo>
                    <a:pt x="69756" y="323319"/>
                  </a:lnTo>
                  <a:lnTo>
                    <a:pt x="104700" y="350764"/>
                  </a:lnTo>
                  <a:lnTo>
                    <a:pt x="146138" y="372389"/>
                  </a:lnTo>
                  <a:lnTo>
                    <a:pt x="98104" y="395692"/>
                  </a:lnTo>
                  <a:lnTo>
                    <a:pt x="57758" y="426322"/>
                  </a:lnTo>
                  <a:lnTo>
                    <a:pt x="26814" y="463810"/>
                  </a:lnTo>
                  <a:lnTo>
                    <a:pt x="6989" y="507689"/>
                  </a:lnTo>
                  <a:lnTo>
                    <a:pt x="0" y="557491"/>
                  </a:lnTo>
                  <a:lnTo>
                    <a:pt x="4829" y="600119"/>
                  </a:lnTo>
                  <a:lnTo>
                    <a:pt x="18746" y="638399"/>
                  </a:lnTo>
                  <a:lnTo>
                    <a:pt x="40896" y="672154"/>
                  </a:lnTo>
                  <a:lnTo>
                    <a:pt x="70423" y="701204"/>
                  </a:lnTo>
                  <a:lnTo>
                    <a:pt x="106471" y="725372"/>
                  </a:lnTo>
                  <a:lnTo>
                    <a:pt x="148185" y="744480"/>
                  </a:lnTo>
                  <a:lnTo>
                    <a:pt x="194709" y="758349"/>
                  </a:lnTo>
                  <a:lnTo>
                    <a:pt x="245189" y="766801"/>
                  </a:lnTo>
                  <a:lnTo>
                    <a:pt x="298767" y="769658"/>
                  </a:lnTo>
                  <a:lnTo>
                    <a:pt x="352065" y="766836"/>
                  </a:lnTo>
                  <a:lnTo>
                    <a:pt x="402396" y="758473"/>
                  </a:lnTo>
                  <a:lnTo>
                    <a:pt x="448878" y="744720"/>
                  </a:lnTo>
                  <a:lnTo>
                    <a:pt x="490629" y="725727"/>
                  </a:lnTo>
                  <a:lnTo>
                    <a:pt x="526768" y="701648"/>
                  </a:lnTo>
                  <a:lnTo>
                    <a:pt x="556410" y="672633"/>
                  </a:lnTo>
                  <a:lnTo>
                    <a:pt x="578676" y="638835"/>
                  </a:lnTo>
                  <a:lnTo>
                    <a:pt x="579912" y="635444"/>
                  </a:lnTo>
                  <a:lnTo>
                    <a:pt x="298767" y="635444"/>
                  </a:lnTo>
                  <a:lnTo>
                    <a:pt x="244120" y="628473"/>
                  </a:lnTo>
                  <a:lnTo>
                    <a:pt x="200942" y="608915"/>
                  </a:lnTo>
                  <a:lnTo>
                    <a:pt x="172580" y="578807"/>
                  </a:lnTo>
                  <a:lnTo>
                    <a:pt x="162382" y="540181"/>
                  </a:lnTo>
                  <a:lnTo>
                    <a:pt x="174710" y="500601"/>
                  </a:lnTo>
                  <a:lnTo>
                    <a:pt x="206624" y="470357"/>
                  </a:lnTo>
                  <a:lnTo>
                    <a:pt x="250512" y="450667"/>
                  </a:lnTo>
                  <a:lnTo>
                    <a:pt x="298767" y="442747"/>
                  </a:lnTo>
                  <a:lnTo>
                    <a:pt x="552873" y="442747"/>
                  </a:lnTo>
                  <a:lnTo>
                    <a:pt x="540722" y="427876"/>
                  </a:lnTo>
                  <a:lnTo>
                    <a:pt x="500271" y="396729"/>
                  </a:lnTo>
                  <a:lnTo>
                    <a:pt x="451408" y="372389"/>
                  </a:lnTo>
                  <a:lnTo>
                    <a:pt x="493372" y="350246"/>
                  </a:lnTo>
                  <a:lnTo>
                    <a:pt x="528633" y="322542"/>
                  </a:lnTo>
                  <a:lnTo>
                    <a:pt x="532945" y="317182"/>
                  </a:lnTo>
                  <a:lnTo>
                    <a:pt x="298767" y="317182"/>
                  </a:lnTo>
                  <a:lnTo>
                    <a:pt x="255336" y="308708"/>
                  </a:lnTo>
                  <a:lnTo>
                    <a:pt x="216773" y="289983"/>
                  </a:lnTo>
                  <a:lnTo>
                    <a:pt x="189168" y="261313"/>
                  </a:lnTo>
                  <a:lnTo>
                    <a:pt x="178612" y="222999"/>
                  </a:lnTo>
                  <a:lnTo>
                    <a:pt x="187341" y="187667"/>
                  </a:lnTo>
                  <a:lnTo>
                    <a:pt x="211901" y="159540"/>
                  </a:lnTo>
                  <a:lnTo>
                    <a:pt x="249855" y="140953"/>
                  </a:lnTo>
                  <a:lnTo>
                    <a:pt x="298767" y="134239"/>
                  </a:lnTo>
                  <a:lnTo>
                    <a:pt x="563510" y="134239"/>
                  </a:lnTo>
                  <a:lnTo>
                    <a:pt x="556181" y="116918"/>
                  </a:lnTo>
                  <a:lnTo>
                    <a:pt x="529528" y="82251"/>
                  </a:lnTo>
                  <a:lnTo>
                    <a:pt x="494566" y="53317"/>
                  </a:lnTo>
                  <a:lnTo>
                    <a:pt x="452652" y="30372"/>
                  </a:lnTo>
                  <a:lnTo>
                    <a:pt x="405143" y="13667"/>
                  </a:lnTo>
                  <a:lnTo>
                    <a:pt x="353395" y="3459"/>
                  </a:lnTo>
                  <a:lnTo>
                    <a:pt x="298767" y="0"/>
                  </a:lnTo>
                  <a:close/>
                </a:path>
                <a:path w="598169" h="770254">
                  <a:moveTo>
                    <a:pt x="552873" y="442747"/>
                  </a:moveTo>
                  <a:lnTo>
                    <a:pt x="298767" y="442747"/>
                  </a:lnTo>
                  <a:lnTo>
                    <a:pt x="347192" y="450667"/>
                  </a:lnTo>
                  <a:lnTo>
                    <a:pt x="391456" y="470357"/>
                  </a:lnTo>
                  <a:lnTo>
                    <a:pt x="423745" y="500601"/>
                  </a:lnTo>
                  <a:lnTo>
                    <a:pt x="436245" y="540181"/>
                  </a:lnTo>
                  <a:lnTo>
                    <a:pt x="425878" y="578807"/>
                  </a:lnTo>
                  <a:lnTo>
                    <a:pt x="397143" y="608915"/>
                  </a:lnTo>
                  <a:lnTo>
                    <a:pt x="353590" y="628473"/>
                  </a:lnTo>
                  <a:lnTo>
                    <a:pt x="298767" y="635444"/>
                  </a:lnTo>
                  <a:lnTo>
                    <a:pt x="579912" y="635444"/>
                  </a:lnTo>
                  <a:lnTo>
                    <a:pt x="592682" y="600403"/>
                  </a:lnTo>
                  <a:lnTo>
                    <a:pt x="597547" y="557491"/>
                  </a:lnTo>
                  <a:lnTo>
                    <a:pt x="590765" y="508725"/>
                  </a:lnTo>
                  <a:lnTo>
                    <a:pt x="571355" y="465364"/>
                  </a:lnTo>
                  <a:lnTo>
                    <a:pt x="552873" y="442747"/>
                  </a:lnTo>
                  <a:close/>
                </a:path>
                <a:path w="598169" h="770254">
                  <a:moveTo>
                    <a:pt x="563510" y="134239"/>
                  </a:moveTo>
                  <a:lnTo>
                    <a:pt x="298767" y="134239"/>
                  </a:lnTo>
                  <a:lnTo>
                    <a:pt x="347855" y="140953"/>
                  </a:lnTo>
                  <a:lnTo>
                    <a:pt x="386184" y="159540"/>
                  </a:lnTo>
                  <a:lnTo>
                    <a:pt x="411117" y="187667"/>
                  </a:lnTo>
                  <a:lnTo>
                    <a:pt x="420014" y="222999"/>
                  </a:lnTo>
                  <a:lnTo>
                    <a:pt x="409290" y="260402"/>
                  </a:lnTo>
                  <a:lnTo>
                    <a:pt x="381312" y="289174"/>
                  </a:lnTo>
                  <a:lnTo>
                    <a:pt x="342374" y="308404"/>
                  </a:lnTo>
                  <a:lnTo>
                    <a:pt x="298767" y="317182"/>
                  </a:lnTo>
                  <a:lnTo>
                    <a:pt x="532945" y="317182"/>
                  </a:lnTo>
                  <a:lnTo>
                    <a:pt x="555684" y="288915"/>
                  </a:lnTo>
                  <a:lnTo>
                    <a:pt x="573019" y="249001"/>
                  </a:lnTo>
                  <a:lnTo>
                    <a:pt x="579132" y="202438"/>
                  </a:lnTo>
                  <a:lnTo>
                    <a:pt x="573168" y="157065"/>
                  </a:lnTo>
                  <a:lnTo>
                    <a:pt x="563510" y="1342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994899" y="9482746"/>
              <a:ext cx="0" cy="371475"/>
            </a:xfrm>
            <a:custGeom>
              <a:avLst/>
              <a:gdLst/>
              <a:ahLst/>
              <a:cxnLst/>
              <a:rect l="l" t="t" r="r" b="b"/>
              <a:pathLst>
                <a:path h="371475">
                  <a:moveTo>
                    <a:pt x="0" y="0"/>
                  </a:moveTo>
                  <a:lnTo>
                    <a:pt x="0" y="370979"/>
                  </a:lnTo>
                </a:path>
              </a:pathLst>
            </a:custGeom>
            <a:ln w="25400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879600" y="9341544"/>
            <a:ext cx="451612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399154" algn="l"/>
                <a:tab pos="4502785" algn="l"/>
              </a:tabLst>
            </a:pPr>
            <a:r>
              <a:rPr sz="1100" b="1" spc="-100" dirty="0">
                <a:solidFill>
                  <a:srgbClr val="1D1D1B"/>
                </a:solidFill>
                <a:latin typeface="Verdana"/>
                <a:cs typeface="Verdana"/>
              </a:rPr>
              <a:t>Nombre:</a:t>
            </a:r>
            <a:r>
              <a:rPr sz="1100" b="1" u="sng" spc="-100" dirty="0">
                <a:solidFill>
                  <a:srgbClr val="1D1D1B"/>
                </a:solidFill>
                <a:uFill>
                  <a:solidFill>
                    <a:srgbClr val="1C1C1A"/>
                  </a:solidFill>
                </a:uFill>
                <a:latin typeface="Verdana"/>
                <a:cs typeface="Verdana"/>
              </a:rPr>
              <a:t>	</a:t>
            </a:r>
            <a:r>
              <a:rPr sz="1100" b="1" spc="-90" dirty="0">
                <a:solidFill>
                  <a:srgbClr val="1D1D1B"/>
                </a:solidFill>
                <a:latin typeface="Verdana"/>
                <a:cs typeface="Verdana"/>
              </a:rPr>
              <a:t>Grupo: </a:t>
            </a:r>
            <a:r>
              <a:rPr sz="1100" b="1" u="sng" spc="-90" dirty="0">
                <a:solidFill>
                  <a:srgbClr val="1D1D1B"/>
                </a:solidFill>
                <a:uFill>
                  <a:solidFill>
                    <a:srgbClr val="1C1C1A"/>
                  </a:solidFill>
                </a:uFill>
                <a:latin typeface="Verdana"/>
                <a:cs typeface="Verdana"/>
              </a:rPr>
              <a:t>	</a:t>
            </a:r>
            <a:r>
              <a:rPr sz="1100" b="1" spc="-80" dirty="0">
                <a:solidFill>
                  <a:srgbClr val="1D1D1B"/>
                </a:solidFill>
                <a:latin typeface="Verdana"/>
                <a:cs typeface="Verdana"/>
              </a:rPr>
              <a:t>Correo</a:t>
            </a:r>
            <a:r>
              <a:rPr sz="1100" b="1" spc="-7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1D1D1B"/>
                </a:solidFill>
                <a:latin typeface="Verdana"/>
                <a:cs typeface="Verdana"/>
              </a:rPr>
              <a:t>electrónico: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100" b="1" spc="-110" dirty="0">
                <a:solidFill>
                  <a:srgbClr val="1D1D1B"/>
                </a:solidFill>
                <a:latin typeface="Verdana"/>
                <a:cs typeface="Verdana"/>
              </a:rPr>
              <a:t>Teléfono:</a:t>
            </a:r>
            <a:endParaRPr sz="1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Verdana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REPENTINA AD2021 - 08</dc:title>
  <cp:lastModifiedBy>MARTA NYDIA MOLINA GONZALEZ</cp:lastModifiedBy>
  <cp:revision>1</cp:revision>
  <dcterms:created xsi:type="dcterms:W3CDTF">2022-09-27T22:29:25Z</dcterms:created>
  <dcterms:modified xsi:type="dcterms:W3CDTF">2022-09-27T23:32:27Z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2022-09-27T00:00:00Z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2022-09-27T00:00:00Z</vt:filetime>
  </property>
</Properties>
</file>