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3404850"/>
  <p:notesSz cx="20104100" cy="134048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218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73282" y="12354306"/>
            <a:ext cx="18030825" cy="1036955"/>
          </a:xfrm>
          <a:custGeom>
            <a:avLst/>
            <a:gdLst/>
            <a:ahLst/>
            <a:cxnLst/>
            <a:rect l="l" t="t" r="r" b="b"/>
            <a:pathLst>
              <a:path w="18030825" h="1036955">
                <a:moveTo>
                  <a:pt x="18030816" y="0"/>
                </a:moveTo>
                <a:lnTo>
                  <a:pt x="0" y="0"/>
                </a:lnTo>
                <a:lnTo>
                  <a:pt x="0" y="1036606"/>
                </a:lnTo>
                <a:lnTo>
                  <a:pt x="18030816" y="1036606"/>
                </a:lnTo>
                <a:lnTo>
                  <a:pt x="18030816" y="0"/>
                </a:lnTo>
                <a:close/>
              </a:path>
            </a:pathLst>
          </a:custGeom>
          <a:solidFill>
            <a:srgbClr val="E6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598037" y="12720250"/>
            <a:ext cx="293151" cy="33344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8550962" y="12657505"/>
            <a:ext cx="407670" cy="319405"/>
          </a:xfrm>
          <a:custGeom>
            <a:avLst/>
            <a:gdLst/>
            <a:ahLst/>
            <a:cxnLst/>
            <a:rect l="l" t="t" r="r" b="b"/>
            <a:pathLst>
              <a:path w="407669" h="319404">
                <a:moveTo>
                  <a:pt x="239499" y="63594"/>
                </a:moveTo>
                <a:lnTo>
                  <a:pt x="203630" y="63594"/>
                </a:lnTo>
                <a:lnTo>
                  <a:pt x="230793" y="66175"/>
                </a:lnTo>
                <a:lnTo>
                  <a:pt x="256531" y="73756"/>
                </a:lnTo>
                <a:lnTo>
                  <a:pt x="301374" y="102944"/>
                </a:lnTo>
                <a:lnTo>
                  <a:pt x="331383" y="146524"/>
                </a:lnTo>
                <a:lnTo>
                  <a:pt x="341835" y="197968"/>
                </a:lnTo>
                <a:lnTo>
                  <a:pt x="340188" y="218814"/>
                </a:lnTo>
                <a:lnTo>
                  <a:pt x="335303" y="238953"/>
                </a:lnTo>
                <a:lnTo>
                  <a:pt x="327260" y="258124"/>
                </a:lnTo>
                <a:lnTo>
                  <a:pt x="316185" y="275995"/>
                </a:lnTo>
                <a:lnTo>
                  <a:pt x="314802" y="277863"/>
                </a:lnTo>
                <a:lnTo>
                  <a:pt x="364530" y="319341"/>
                </a:lnTo>
                <a:lnTo>
                  <a:pt x="366251" y="317118"/>
                </a:lnTo>
                <a:lnTo>
                  <a:pt x="369528" y="312118"/>
                </a:lnTo>
                <a:lnTo>
                  <a:pt x="363762" y="312118"/>
                </a:lnTo>
                <a:lnTo>
                  <a:pt x="321658" y="276964"/>
                </a:lnTo>
                <a:lnTo>
                  <a:pt x="332580" y="258817"/>
                </a:lnTo>
                <a:lnTo>
                  <a:pt x="340496" y="239417"/>
                </a:lnTo>
                <a:lnTo>
                  <a:pt x="345315" y="219042"/>
                </a:lnTo>
                <a:lnTo>
                  <a:pt x="346941" y="197968"/>
                </a:lnTo>
                <a:lnTo>
                  <a:pt x="344188" y="170573"/>
                </a:lnTo>
                <a:lnTo>
                  <a:pt x="322935" y="120725"/>
                </a:lnTo>
                <a:lnTo>
                  <a:pt x="283089" y="81986"/>
                </a:lnTo>
                <a:lnTo>
                  <a:pt x="258495" y="69186"/>
                </a:lnTo>
                <a:lnTo>
                  <a:pt x="239499" y="63594"/>
                </a:lnTo>
                <a:close/>
              </a:path>
              <a:path w="407669" h="319404">
                <a:moveTo>
                  <a:pt x="204753" y="0"/>
                </a:moveTo>
                <a:lnTo>
                  <a:pt x="202519" y="0"/>
                </a:lnTo>
                <a:lnTo>
                  <a:pt x="162795" y="3937"/>
                </a:lnTo>
                <a:lnTo>
                  <a:pt x="125168" y="15144"/>
                </a:lnTo>
                <a:lnTo>
                  <a:pt x="90495" y="33271"/>
                </a:lnTo>
                <a:lnTo>
                  <a:pt x="59634" y="57967"/>
                </a:lnTo>
                <a:lnTo>
                  <a:pt x="34089" y="88182"/>
                </a:lnTo>
                <a:lnTo>
                  <a:pt x="15393" y="122156"/>
                </a:lnTo>
                <a:lnTo>
                  <a:pt x="3908" y="159037"/>
                </a:lnTo>
                <a:lnTo>
                  <a:pt x="0" y="197968"/>
                </a:lnTo>
                <a:lnTo>
                  <a:pt x="2534" y="229390"/>
                </a:lnTo>
                <a:lnTo>
                  <a:pt x="10041" y="259643"/>
                </a:lnTo>
                <a:lnTo>
                  <a:pt x="22380" y="288320"/>
                </a:lnTo>
                <a:lnTo>
                  <a:pt x="39409" y="315014"/>
                </a:lnTo>
                <a:lnTo>
                  <a:pt x="40957" y="317118"/>
                </a:lnTo>
                <a:lnTo>
                  <a:pt x="50263" y="310014"/>
                </a:lnTo>
                <a:lnTo>
                  <a:pt x="41962" y="310014"/>
                </a:lnTo>
                <a:lnTo>
                  <a:pt x="26027" y="284367"/>
                </a:lnTo>
                <a:lnTo>
                  <a:pt x="14493" y="256886"/>
                </a:lnTo>
                <a:lnTo>
                  <a:pt x="7482" y="227957"/>
                </a:lnTo>
                <a:lnTo>
                  <a:pt x="5118" y="197968"/>
                </a:lnTo>
                <a:lnTo>
                  <a:pt x="8933" y="160009"/>
                </a:lnTo>
                <a:lnTo>
                  <a:pt x="38363" y="90926"/>
                </a:lnTo>
                <a:lnTo>
                  <a:pt x="63239" y="61478"/>
                </a:lnTo>
                <a:lnTo>
                  <a:pt x="93559" y="37258"/>
                </a:lnTo>
                <a:lnTo>
                  <a:pt x="127637" y="19528"/>
                </a:lnTo>
                <a:lnTo>
                  <a:pt x="164613" y="8636"/>
                </a:lnTo>
                <a:lnTo>
                  <a:pt x="203630" y="4929"/>
                </a:lnTo>
                <a:lnTo>
                  <a:pt x="247800" y="4929"/>
                </a:lnTo>
                <a:lnTo>
                  <a:pt x="244471" y="3937"/>
                </a:lnTo>
                <a:lnTo>
                  <a:pt x="204753" y="0"/>
                </a:lnTo>
                <a:close/>
              </a:path>
              <a:path w="407669" h="319404">
                <a:moveTo>
                  <a:pt x="247800" y="4929"/>
                </a:moveTo>
                <a:lnTo>
                  <a:pt x="203630" y="4929"/>
                </a:lnTo>
                <a:lnTo>
                  <a:pt x="242653" y="8636"/>
                </a:lnTo>
                <a:lnTo>
                  <a:pt x="279628" y="19528"/>
                </a:lnTo>
                <a:lnTo>
                  <a:pt x="313703" y="37258"/>
                </a:lnTo>
                <a:lnTo>
                  <a:pt x="344022" y="61478"/>
                </a:lnTo>
                <a:lnTo>
                  <a:pt x="368925" y="90936"/>
                </a:lnTo>
                <a:lnTo>
                  <a:pt x="398325" y="160013"/>
                </a:lnTo>
                <a:lnTo>
                  <a:pt x="402131" y="197968"/>
                </a:lnTo>
                <a:lnTo>
                  <a:pt x="399670" y="228622"/>
                </a:lnTo>
                <a:lnTo>
                  <a:pt x="392370" y="258124"/>
                </a:lnTo>
                <a:lnTo>
                  <a:pt x="380359" y="286086"/>
                </a:lnTo>
                <a:lnTo>
                  <a:pt x="363762" y="312118"/>
                </a:lnTo>
                <a:lnTo>
                  <a:pt x="369528" y="312118"/>
                </a:lnTo>
                <a:lnTo>
                  <a:pt x="383945" y="290120"/>
                </a:lnTo>
                <a:lnTo>
                  <a:pt x="396812" y="260927"/>
                </a:lnTo>
                <a:lnTo>
                  <a:pt x="404634" y="230072"/>
                </a:lnTo>
                <a:lnTo>
                  <a:pt x="407273" y="197968"/>
                </a:lnTo>
                <a:lnTo>
                  <a:pt x="403361" y="159037"/>
                </a:lnTo>
                <a:lnTo>
                  <a:pt x="391871" y="122156"/>
                </a:lnTo>
                <a:lnTo>
                  <a:pt x="373174" y="88182"/>
                </a:lnTo>
                <a:lnTo>
                  <a:pt x="347639" y="57967"/>
                </a:lnTo>
                <a:lnTo>
                  <a:pt x="316771" y="33271"/>
                </a:lnTo>
                <a:lnTo>
                  <a:pt x="282096" y="15144"/>
                </a:lnTo>
                <a:lnTo>
                  <a:pt x="247800" y="4929"/>
                </a:lnTo>
                <a:close/>
              </a:path>
              <a:path w="407669" h="319404">
                <a:moveTo>
                  <a:pt x="203630" y="58653"/>
                </a:moveTo>
                <a:lnTo>
                  <a:pt x="148752" y="69186"/>
                </a:lnTo>
                <a:lnTo>
                  <a:pt x="102270" y="99480"/>
                </a:lnTo>
                <a:lnTo>
                  <a:pt x="71154" y="144624"/>
                </a:lnTo>
                <a:lnTo>
                  <a:pt x="60331" y="197968"/>
                </a:lnTo>
                <a:lnTo>
                  <a:pt x="61959" y="219042"/>
                </a:lnTo>
                <a:lnTo>
                  <a:pt x="66649" y="238950"/>
                </a:lnTo>
                <a:lnTo>
                  <a:pt x="66774" y="239417"/>
                </a:lnTo>
                <a:lnTo>
                  <a:pt x="74603" y="258685"/>
                </a:lnTo>
                <a:lnTo>
                  <a:pt x="85450" y="276811"/>
                </a:lnTo>
                <a:lnTo>
                  <a:pt x="41962" y="310014"/>
                </a:lnTo>
                <a:lnTo>
                  <a:pt x="50263" y="310014"/>
                </a:lnTo>
                <a:lnTo>
                  <a:pt x="92424" y="277827"/>
                </a:lnTo>
                <a:lnTo>
                  <a:pt x="91052" y="275912"/>
                </a:lnTo>
                <a:lnTo>
                  <a:pt x="79985" y="258072"/>
                </a:lnTo>
                <a:lnTo>
                  <a:pt x="71956" y="238950"/>
                </a:lnTo>
                <a:lnTo>
                  <a:pt x="67065" y="218814"/>
                </a:lnTo>
                <a:lnTo>
                  <a:pt x="65414" y="197968"/>
                </a:lnTo>
                <a:lnTo>
                  <a:pt x="68073" y="171556"/>
                </a:lnTo>
                <a:lnTo>
                  <a:pt x="88572" y="123458"/>
                </a:lnTo>
                <a:lnTo>
                  <a:pt x="127007" y="86094"/>
                </a:lnTo>
                <a:lnTo>
                  <a:pt x="176458" y="66175"/>
                </a:lnTo>
                <a:lnTo>
                  <a:pt x="203630" y="63594"/>
                </a:lnTo>
                <a:lnTo>
                  <a:pt x="239499" y="63594"/>
                </a:lnTo>
                <a:lnTo>
                  <a:pt x="231800" y="61327"/>
                </a:lnTo>
                <a:lnTo>
                  <a:pt x="203630" y="58653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66057" y="12674936"/>
            <a:ext cx="391942" cy="379067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8554256" y="12883061"/>
            <a:ext cx="1099185" cy="274955"/>
          </a:xfrm>
          <a:custGeom>
            <a:avLst/>
            <a:gdLst/>
            <a:ahLst/>
            <a:cxnLst/>
            <a:rect l="l" t="t" r="r" b="b"/>
            <a:pathLst>
              <a:path w="1099184" h="274955">
                <a:moveTo>
                  <a:pt x="383806" y="238493"/>
                </a:moveTo>
                <a:lnTo>
                  <a:pt x="383540" y="231114"/>
                </a:lnTo>
                <a:lnTo>
                  <a:pt x="358711" y="231114"/>
                </a:lnTo>
                <a:lnTo>
                  <a:pt x="358711" y="232054"/>
                </a:lnTo>
                <a:lnTo>
                  <a:pt x="360667" y="232054"/>
                </a:lnTo>
                <a:lnTo>
                  <a:pt x="361416" y="232270"/>
                </a:lnTo>
                <a:lnTo>
                  <a:pt x="363461" y="235369"/>
                </a:lnTo>
                <a:lnTo>
                  <a:pt x="363461" y="260604"/>
                </a:lnTo>
                <a:lnTo>
                  <a:pt x="363245" y="261848"/>
                </a:lnTo>
                <a:lnTo>
                  <a:pt x="362229" y="263220"/>
                </a:lnTo>
                <a:lnTo>
                  <a:pt x="361226" y="263652"/>
                </a:lnTo>
                <a:lnTo>
                  <a:pt x="358711" y="263652"/>
                </a:lnTo>
                <a:lnTo>
                  <a:pt x="358711" y="264528"/>
                </a:lnTo>
                <a:lnTo>
                  <a:pt x="373049" y="264528"/>
                </a:lnTo>
                <a:lnTo>
                  <a:pt x="373049" y="263652"/>
                </a:lnTo>
                <a:lnTo>
                  <a:pt x="371005" y="263652"/>
                </a:lnTo>
                <a:lnTo>
                  <a:pt x="370230" y="263398"/>
                </a:lnTo>
                <a:lnTo>
                  <a:pt x="368998" y="262737"/>
                </a:lnTo>
                <a:lnTo>
                  <a:pt x="368617" y="262420"/>
                </a:lnTo>
                <a:lnTo>
                  <a:pt x="368515" y="261950"/>
                </a:lnTo>
                <a:lnTo>
                  <a:pt x="368312" y="261404"/>
                </a:lnTo>
                <a:lnTo>
                  <a:pt x="368198" y="260311"/>
                </a:lnTo>
                <a:lnTo>
                  <a:pt x="368198" y="248145"/>
                </a:lnTo>
                <a:lnTo>
                  <a:pt x="375361" y="248145"/>
                </a:lnTo>
                <a:lnTo>
                  <a:pt x="376224" y="248285"/>
                </a:lnTo>
                <a:lnTo>
                  <a:pt x="377317" y="248907"/>
                </a:lnTo>
                <a:lnTo>
                  <a:pt x="377799" y="249339"/>
                </a:lnTo>
                <a:lnTo>
                  <a:pt x="378066" y="249961"/>
                </a:lnTo>
                <a:lnTo>
                  <a:pt x="378460" y="250583"/>
                </a:lnTo>
                <a:lnTo>
                  <a:pt x="378587" y="251523"/>
                </a:lnTo>
                <a:lnTo>
                  <a:pt x="378663" y="252818"/>
                </a:lnTo>
                <a:lnTo>
                  <a:pt x="379539" y="252818"/>
                </a:lnTo>
                <a:lnTo>
                  <a:pt x="379539" y="241490"/>
                </a:lnTo>
                <a:lnTo>
                  <a:pt x="378663" y="241490"/>
                </a:lnTo>
                <a:lnTo>
                  <a:pt x="378409" y="243319"/>
                </a:lnTo>
                <a:lnTo>
                  <a:pt x="378002" y="244563"/>
                </a:lnTo>
                <a:lnTo>
                  <a:pt x="376631" y="245795"/>
                </a:lnTo>
                <a:lnTo>
                  <a:pt x="375678" y="246075"/>
                </a:lnTo>
                <a:lnTo>
                  <a:pt x="368198" y="246075"/>
                </a:lnTo>
                <a:lnTo>
                  <a:pt x="368198" y="232956"/>
                </a:lnTo>
                <a:lnTo>
                  <a:pt x="377304" y="232956"/>
                </a:lnTo>
                <a:lnTo>
                  <a:pt x="382943" y="238493"/>
                </a:lnTo>
                <a:lnTo>
                  <a:pt x="383806" y="238493"/>
                </a:lnTo>
                <a:close/>
              </a:path>
              <a:path w="1099184" h="274955">
                <a:moveTo>
                  <a:pt x="418007" y="263639"/>
                </a:moveTo>
                <a:lnTo>
                  <a:pt x="412305" y="258165"/>
                </a:lnTo>
                <a:lnTo>
                  <a:pt x="410286" y="253352"/>
                </a:lnTo>
                <a:lnTo>
                  <a:pt x="409524" y="251536"/>
                </a:lnTo>
                <a:lnTo>
                  <a:pt x="404520" y="239610"/>
                </a:lnTo>
                <a:lnTo>
                  <a:pt x="404520" y="251536"/>
                </a:lnTo>
                <a:lnTo>
                  <a:pt x="393052" y="251536"/>
                </a:lnTo>
                <a:lnTo>
                  <a:pt x="398856" y="238036"/>
                </a:lnTo>
                <a:lnTo>
                  <a:pt x="404520" y="251536"/>
                </a:lnTo>
                <a:lnTo>
                  <a:pt x="404520" y="239610"/>
                </a:lnTo>
                <a:lnTo>
                  <a:pt x="403860" y="238036"/>
                </a:lnTo>
                <a:lnTo>
                  <a:pt x="400646" y="230378"/>
                </a:lnTo>
                <a:lnTo>
                  <a:pt x="399770" y="230378"/>
                </a:lnTo>
                <a:lnTo>
                  <a:pt x="388086" y="257848"/>
                </a:lnTo>
                <a:lnTo>
                  <a:pt x="386994" y="260286"/>
                </a:lnTo>
                <a:lnTo>
                  <a:pt x="382574" y="263639"/>
                </a:lnTo>
                <a:lnTo>
                  <a:pt x="382574" y="264541"/>
                </a:lnTo>
                <a:lnTo>
                  <a:pt x="393052" y="264541"/>
                </a:lnTo>
                <a:lnTo>
                  <a:pt x="393052" y="263639"/>
                </a:lnTo>
                <a:lnTo>
                  <a:pt x="391464" y="263474"/>
                </a:lnTo>
                <a:lnTo>
                  <a:pt x="390385" y="263258"/>
                </a:lnTo>
                <a:lnTo>
                  <a:pt x="389458" y="262483"/>
                </a:lnTo>
                <a:lnTo>
                  <a:pt x="389267" y="262128"/>
                </a:lnTo>
                <a:lnTo>
                  <a:pt x="389229" y="260858"/>
                </a:lnTo>
                <a:lnTo>
                  <a:pt x="389496" y="259918"/>
                </a:lnTo>
                <a:lnTo>
                  <a:pt x="392341" y="253352"/>
                </a:lnTo>
                <a:lnTo>
                  <a:pt x="405218" y="253352"/>
                </a:lnTo>
                <a:lnTo>
                  <a:pt x="407885" y="259689"/>
                </a:lnTo>
                <a:lnTo>
                  <a:pt x="408228" y="260858"/>
                </a:lnTo>
                <a:lnTo>
                  <a:pt x="408228" y="262128"/>
                </a:lnTo>
                <a:lnTo>
                  <a:pt x="407987" y="262585"/>
                </a:lnTo>
                <a:lnTo>
                  <a:pt x="407060" y="263309"/>
                </a:lnTo>
                <a:lnTo>
                  <a:pt x="406196" y="263563"/>
                </a:lnTo>
                <a:lnTo>
                  <a:pt x="404837" y="263639"/>
                </a:lnTo>
                <a:lnTo>
                  <a:pt x="404837" y="264541"/>
                </a:lnTo>
                <a:lnTo>
                  <a:pt x="418007" y="264541"/>
                </a:lnTo>
                <a:lnTo>
                  <a:pt x="418007" y="263639"/>
                </a:lnTo>
                <a:close/>
              </a:path>
              <a:path w="1099184" h="274955">
                <a:moveTo>
                  <a:pt x="450443" y="256717"/>
                </a:moveTo>
                <a:lnTo>
                  <a:pt x="449694" y="256209"/>
                </a:lnTo>
                <a:lnTo>
                  <a:pt x="447687" y="258991"/>
                </a:lnTo>
                <a:lnTo>
                  <a:pt x="445884" y="260819"/>
                </a:lnTo>
                <a:lnTo>
                  <a:pt x="442620" y="262674"/>
                </a:lnTo>
                <a:lnTo>
                  <a:pt x="440677" y="263131"/>
                </a:lnTo>
                <a:lnTo>
                  <a:pt x="436029" y="263131"/>
                </a:lnTo>
                <a:lnTo>
                  <a:pt x="426021" y="251447"/>
                </a:lnTo>
                <a:lnTo>
                  <a:pt x="426021" y="244729"/>
                </a:lnTo>
                <a:lnTo>
                  <a:pt x="435546" y="232156"/>
                </a:lnTo>
                <a:lnTo>
                  <a:pt x="440397" y="232156"/>
                </a:lnTo>
                <a:lnTo>
                  <a:pt x="442696" y="232918"/>
                </a:lnTo>
                <a:lnTo>
                  <a:pt x="446468" y="235889"/>
                </a:lnTo>
                <a:lnTo>
                  <a:pt x="447903" y="238353"/>
                </a:lnTo>
                <a:lnTo>
                  <a:pt x="448906" y="241719"/>
                </a:lnTo>
                <a:lnTo>
                  <a:pt x="449694" y="241719"/>
                </a:lnTo>
                <a:lnTo>
                  <a:pt x="448906" y="230378"/>
                </a:lnTo>
                <a:lnTo>
                  <a:pt x="448043" y="230378"/>
                </a:lnTo>
                <a:lnTo>
                  <a:pt x="447903" y="231152"/>
                </a:lnTo>
                <a:lnTo>
                  <a:pt x="447573" y="231800"/>
                </a:lnTo>
                <a:lnTo>
                  <a:pt x="446824" y="232549"/>
                </a:lnTo>
                <a:lnTo>
                  <a:pt x="446455" y="232689"/>
                </a:lnTo>
                <a:lnTo>
                  <a:pt x="445719" y="232689"/>
                </a:lnTo>
                <a:lnTo>
                  <a:pt x="445211" y="232549"/>
                </a:lnTo>
                <a:lnTo>
                  <a:pt x="442163" y="230987"/>
                </a:lnTo>
                <a:lnTo>
                  <a:pt x="439813" y="230378"/>
                </a:lnTo>
                <a:lnTo>
                  <a:pt x="434276" y="230378"/>
                </a:lnTo>
                <a:lnTo>
                  <a:pt x="431406" y="231127"/>
                </a:lnTo>
                <a:lnTo>
                  <a:pt x="426173" y="234226"/>
                </a:lnTo>
                <a:lnTo>
                  <a:pt x="424103" y="236372"/>
                </a:lnTo>
                <a:lnTo>
                  <a:pt x="421132" y="241935"/>
                </a:lnTo>
                <a:lnTo>
                  <a:pt x="420408" y="245021"/>
                </a:lnTo>
                <a:lnTo>
                  <a:pt x="420408" y="252463"/>
                </a:lnTo>
                <a:lnTo>
                  <a:pt x="421525" y="256082"/>
                </a:lnTo>
                <a:lnTo>
                  <a:pt x="426834" y="263245"/>
                </a:lnTo>
                <a:lnTo>
                  <a:pt x="431114" y="265290"/>
                </a:lnTo>
                <a:lnTo>
                  <a:pt x="439712" y="265290"/>
                </a:lnTo>
                <a:lnTo>
                  <a:pt x="442379" y="264591"/>
                </a:lnTo>
                <a:lnTo>
                  <a:pt x="446824" y="261848"/>
                </a:lnTo>
                <a:lnTo>
                  <a:pt x="448754" y="259676"/>
                </a:lnTo>
                <a:lnTo>
                  <a:pt x="450443" y="256717"/>
                </a:lnTo>
                <a:close/>
              </a:path>
              <a:path w="1099184" h="274955">
                <a:moveTo>
                  <a:pt x="488099" y="231127"/>
                </a:moveTo>
                <a:lnTo>
                  <a:pt x="476250" y="231127"/>
                </a:lnTo>
                <a:lnTo>
                  <a:pt x="476250" y="232054"/>
                </a:lnTo>
                <a:lnTo>
                  <a:pt x="478790" y="232054"/>
                </a:lnTo>
                <a:lnTo>
                  <a:pt x="479742" y="232422"/>
                </a:lnTo>
                <a:lnTo>
                  <a:pt x="480352" y="233172"/>
                </a:lnTo>
                <a:lnTo>
                  <a:pt x="480847" y="233654"/>
                </a:lnTo>
                <a:lnTo>
                  <a:pt x="481063" y="234975"/>
                </a:lnTo>
                <a:lnTo>
                  <a:pt x="481063" y="254114"/>
                </a:lnTo>
                <a:lnTo>
                  <a:pt x="480720" y="256616"/>
                </a:lnTo>
                <a:lnTo>
                  <a:pt x="479488" y="259600"/>
                </a:lnTo>
                <a:lnTo>
                  <a:pt x="478282" y="260858"/>
                </a:lnTo>
                <a:lnTo>
                  <a:pt x="474878" y="262699"/>
                </a:lnTo>
                <a:lnTo>
                  <a:pt x="472871" y="263194"/>
                </a:lnTo>
                <a:lnTo>
                  <a:pt x="469049" y="263194"/>
                </a:lnTo>
                <a:lnTo>
                  <a:pt x="462038" y="252882"/>
                </a:lnTo>
                <a:lnTo>
                  <a:pt x="462038" y="235165"/>
                </a:lnTo>
                <a:lnTo>
                  <a:pt x="462305" y="233946"/>
                </a:lnTo>
                <a:lnTo>
                  <a:pt x="462622" y="233349"/>
                </a:lnTo>
                <a:lnTo>
                  <a:pt x="463257" y="232486"/>
                </a:lnTo>
                <a:lnTo>
                  <a:pt x="464235" y="232054"/>
                </a:lnTo>
                <a:lnTo>
                  <a:pt x="466902" y="232054"/>
                </a:lnTo>
                <a:lnTo>
                  <a:pt x="466902" y="231127"/>
                </a:lnTo>
                <a:lnTo>
                  <a:pt x="452488" y="231127"/>
                </a:lnTo>
                <a:lnTo>
                  <a:pt x="452488" y="232054"/>
                </a:lnTo>
                <a:lnTo>
                  <a:pt x="454977" y="232054"/>
                </a:lnTo>
                <a:lnTo>
                  <a:pt x="455917" y="232384"/>
                </a:lnTo>
                <a:lnTo>
                  <a:pt x="457073" y="233654"/>
                </a:lnTo>
                <a:lnTo>
                  <a:pt x="457288" y="235013"/>
                </a:lnTo>
                <a:lnTo>
                  <a:pt x="457288" y="254139"/>
                </a:lnTo>
                <a:lnTo>
                  <a:pt x="457619" y="256870"/>
                </a:lnTo>
                <a:lnTo>
                  <a:pt x="466763" y="265303"/>
                </a:lnTo>
                <a:lnTo>
                  <a:pt x="473748" y="265303"/>
                </a:lnTo>
                <a:lnTo>
                  <a:pt x="483285" y="254139"/>
                </a:lnTo>
                <a:lnTo>
                  <a:pt x="483285" y="235369"/>
                </a:lnTo>
                <a:lnTo>
                  <a:pt x="483400" y="234213"/>
                </a:lnTo>
                <a:lnTo>
                  <a:pt x="483781" y="233718"/>
                </a:lnTo>
                <a:lnTo>
                  <a:pt x="484466" y="232600"/>
                </a:lnTo>
                <a:lnTo>
                  <a:pt x="485457" y="232054"/>
                </a:lnTo>
                <a:lnTo>
                  <a:pt x="488099" y="232054"/>
                </a:lnTo>
                <a:lnTo>
                  <a:pt x="488099" y="231127"/>
                </a:lnTo>
                <a:close/>
              </a:path>
              <a:path w="1099184" h="274955">
                <a:moveTo>
                  <a:pt x="518325" y="255485"/>
                </a:moveTo>
                <a:lnTo>
                  <a:pt x="517512" y="255282"/>
                </a:lnTo>
                <a:lnTo>
                  <a:pt x="516636" y="257340"/>
                </a:lnTo>
                <a:lnTo>
                  <a:pt x="515772" y="258851"/>
                </a:lnTo>
                <a:lnTo>
                  <a:pt x="514134" y="260832"/>
                </a:lnTo>
                <a:lnTo>
                  <a:pt x="513181" y="261467"/>
                </a:lnTo>
                <a:lnTo>
                  <a:pt x="511111" y="262255"/>
                </a:lnTo>
                <a:lnTo>
                  <a:pt x="509270" y="262432"/>
                </a:lnTo>
                <a:lnTo>
                  <a:pt x="502183" y="262432"/>
                </a:lnTo>
                <a:lnTo>
                  <a:pt x="499122" y="259969"/>
                </a:lnTo>
                <a:lnTo>
                  <a:pt x="499122" y="235648"/>
                </a:lnTo>
                <a:lnTo>
                  <a:pt x="502932" y="232054"/>
                </a:lnTo>
                <a:lnTo>
                  <a:pt x="504736" y="232054"/>
                </a:lnTo>
                <a:lnTo>
                  <a:pt x="504736" y="231114"/>
                </a:lnTo>
                <a:lnTo>
                  <a:pt x="489635" y="231114"/>
                </a:lnTo>
                <a:lnTo>
                  <a:pt x="489635" y="232054"/>
                </a:lnTo>
                <a:lnTo>
                  <a:pt x="492150" y="232054"/>
                </a:lnTo>
                <a:lnTo>
                  <a:pt x="493064" y="232410"/>
                </a:lnTo>
                <a:lnTo>
                  <a:pt x="494169" y="233654"/>
                </a:lnTo>
                <a:lnTo>
                  <a:pt x="494423" y="234962"/>
                </a:lnTo>
                <a:lnTo>
                  <a:pt x="494423" y="260502"/>
                </a:lnTo>
                <a:lnTo>
                  <a:pt x="494233" y="261721"/>
                </a:lnTo>
                <a:lnTo>
                  <a:pt x="493941" y="262255"/>
                </a:lnTo>
                <a:lnTo>
                  <a:pt x="493293" y="263194"/>
                </a:lnTo>
                <a:lnTo>
                  <a:pt x="492277" y="263639"/>
                </a:lnTo>
                <a:lnTo>
                  <a:pt x="489635" y="263639"/>
                </a:lnTo>
                <a:lnTo>
                  <a:pt x="489635" y="264528"/>
                </a:lnTo>
                <a:lnTo>
                  <a:pt x="515505" y="264528"/>
                </a:lnTo>
                <a:lnTo>
                  <a:pt x="518325" y="255485"/>
                </a:lnTo>
                <a:close/>
              </a:path>
              <a:path w="1099184" h="274955">
                <a:moveTo>
                  <a:pt x="544334" y="238975"/>
                </a:moveTo>
                <a:lnTo>
                  <a:pt x="543941" y="231127"/>
                </a:lnTo>
                <a:lnTo>
                  <a:pt x="516699" y="231127"/>
                </a:lnTo>
                <a:lnTo>
                  <a:pt x="516280" y="238975"/>
                </a:lnTo>
                <a:lnTo>
                  <a:pt x="517258" y="238975"/>
                </a:lnTo>
                <a:lnTo>
                  <a:pt x="517359" y="237451"/>
                </a:lnTo>
                <a:lnTo>
                  <a:pt x="517702" y="236283"/>
                </a:lnTo>
                <a:lnTo>
                  <a:pt x="518896" y="234480"/>
                </a:lnTo>
                <a:lnTo>
                  <a:pt x="519658" y="233921"/>
                </a:lnTo>
                <a:lnTo>
                  <a:pt x="521182" y="233349"/>
                </a:lnTo>
                <a:lnTo>
                  <a:pt x="522262" y="233235"/>
                </a:lnTo>
                <a:lnTo>
                  <a:pt x="527850" y="233235"/>
                </a:lnTo>
                <a:lnTo>
                  <a:pt x="527850" y="260604"/>
                </a:lnTo>
                <a:lnTo>
                  <a:pt x="527646" y="261810"/>
                </a:lnTo>
                <a:lnTo>
                  <a:pt x="526694" y="263194"/>
                </a:lnTo>
                <a:lnTo>
                  <a:pt x="525716" y="263639"/>
                </a:lnTo>
                <a:lnTo>
                  <a:pt x="523100" y="263639"/>
                </a:lnTo>
                <a:lnTo>
                  <a:pt x="523100" y="264528"/>
                </a:lnTo>
                <a:lnTo>
                  <a:pt x="537260" y="264528"/>
                </a:lnTo>
                <a:lnTo>
                  <a:pt x="537260" y="263639"/>
                </a:lnTo>
                <a:lnTo>
                  <a:pt x="534835" y="263639"/>
                </a:lnTo>
                <a:lnTo>
                  <a:pt x="533882" y="263283"/>
                </a:lnTo>
                <a:lnTo>
                  <a:pt x="532790" y="262089"/>
                </a:lnTo>
                <a:lnTo>
                  <a:pt x="532561" y="260832"/>
                </a:lnTo>
                <a:lnTo>
                  <a:pt x="532561" y="233235"/>
                </a:lnTo>
                <a:lnTo>
                  <a:pt x="538632" y="233235"/>
                </a:lnTo>
                <a:lnTo>
                  <a:pt x="539762" y="233451"/>
                </a:lnTo>
                <a:lnTo>
                  <a:pt x="543369" y="238975"/>
                </a:lnTo>
                <a:lnTo>
                  <a:pt x="544334" y="238975"/>
                </a:lnTo>
                <a:close/>
              </a:path>
              <a:path w="1099184" h="274955">
                <a:moveTo>
                  <a:pt x="570801" y="40182"/>
                </a:moveTo>
                <a:lnTo>
                  <a:pt x="569214" y="3771"/>
                </a:lnTo>
                <a:lnTo>
                  <a:pt x="446049" y="3771"/>
                </a:lnTo>
                <a:lnTo>
                  <a:pt x="446049" y="8318"/>
                </a:lnTo>
                <a:lnTo>
                  <a:pt x="455904" y="8318"/>
                </a:lnTo>
                <a:lnTo>
                  <a:pt x="459663" y="9271"/>
                </a:lnTo>
                <a:lnTo>
                  <a:pt x="465709" y="12725"/>
                </a:lnTo>
                <a:lnTo>
                  <a:pt x="467334" y="14465"/>
                </a:lnTo>
                <a:lnTo>
                  <a:pt x="469201" y="19151"/>
                </a:lnTo>
                <a:lnTo>
                  <a:pt x="469747" y="24714"/>
                </a:lnTo>
                <a:lnTo>
                  <a:pt x="469747" y="149936"/>
                </a:lnTo>
                <a:lnTo>
                  <a:pt x="468782" y="156197"/>
                </a:lnTo>
                <a:lnTo>
                  <a:pt x="463702" y="162801"/>
                </a:lnTo>
                <a:lnTo>
                  <a:pt x="458736" y="164782"/>
                </a:lnTo>
                <a:lnTo>
                  <a:pt x="446049" y="164782"/>
                </a:lnTo>
                <a:lnTo>
                  <a:pt x="446049" y="169291"/>
                </a:lnTo>
                <a:lnTo>
                  <a:pt x="517093" y="169291"/>
                </a:lnTo>
                <a:lnTo>
                  <a:pt x="517093" y="164782"/>
                </a:lnTo>
                <a:lnTo>
                  <a:pt x="507212" y="164782"/>
                </a:lnTo>
                <a:lnTo>
                  <a:pt x="503415" y="163830"/>
                </a:lnTo>
                <a:lnTo>
                  <a:pt x="497344" y="160388"/>
                </a:lnTo>
                <a:lnTo>
                  <a:pt x="495579" y="158635"/>
                </a:lnTo>
                <a:lnTo>
                  <a:pt x="493712" y="153898"/>
                </a:lnTo>
                <a:lnTo>
                  <a:pt x="493179" y="148412"/>
                </a:lnTo>
                <a:lnTo>
                  <a:pt x="493179" y="88011"/>
                </a:lnTo>
                <a:lnTo>
                  <a:pt x="528866" y="88011"/>
                </a:lnTo>
                <a:lnTo>
                  <a:pt x="532980" y="88773"/>
                </a:lnTo>
                <a:lnTo>
                  <a:pt x="544918" y="111201"/>
                </a:lnTo>
                <a:lnTo>
                  <a:pt x="549440" y="111201"/>
                </a:lnTo>
                <a:lnTo>
                  <a:pt x="549440" y="55181"/>
                </a:lnTo>
                <a:lnTo>
                  <a:pt x="544918" y="55181"/>
                </a:lnTo>
                <a:lnTo>
                  <a:pt x="543877" y="64223"/>
                </a:lnTo>
                <a:lnTo>
                  <a:pt x="541731" y="70231"/>
                </a:lnTo>
                <a:lnTo>
                  <a:pt x="535279" y="76365"/>
                </a:lnTo>
                <a:lnTo>
                  <a:pt x="530250" y="77901"/>
                </a:lnTo>
                <a:lnTo>
                  <a:pt x="493179" y="77901"/>
                </a:lnTo>
                <a:lnTo>
                  <a:pt x="493179" y="12839"/>
                </a:lnTo>
                <a:lnTo>
                  <a:pt x="538314" y="12839"/>
                </a:lnTo>
                <a:lnTo>
                  <a:pt x="566496" y="40182"/>
                </a:lnTo>
                <a:lnTo>
                  <a:pt x="570801" y="40182"/>
                </a:lnTo>
                <a:close/>
              </a:path>
              <a:path w="1099184" h="274955">
                <a:moveTo>
                  <a:pt x="577392" y="263639"/>
                </a:moveTo>
                <a:lnTo>
                  <a:pt x="575995" y="263563"/>
                </a:lnTo>
                <a:lnTo>
                  <a:pt x="574967" y="263182"/>
                </a:lnTo>
                <a:lnTo>
                  <a:pt x="574205" y="262483"/>
                </a:lnTo>
                <a:lnTo>
                  <a:pt x="573405" y="261835"/>
                </a:lnTo>
                <a:lnTo>
                  <a:pt x="572541" y="260286"/>
                </a:lnTo>
                <a:lnTo>
                  <a:pt x="569633" y="253352"/>
                </a:lnTo>
                <a:lnTo>
                  <a:pt x="568871" y="251536"/>
                </a:lnTo>
                <a:lnTo>
                  <a:pt x="563918" y="239687"/>
                </a:lnTo>
                <a:lnTo>
                  <a:pt x="563918" y="251536"/>
                </a:lnTo>
                <a:lnTo>
                  <a:pt x="552437" y="251536"/>
                </a:lnTo>
                <a:lnTo>
                  <a:pt x="558241" y="238036"/>
                </a:lnTo>
                <a:lnTo>
                  <a:pt x="563918" y="251536"/>
                </a:lnTo>
                <a:lnTo>
                  <a:pt x="563918" y="239687"/>
                </a:lnTo>
                <a:lnTo>
                  <a:pt x="563232" y="238036"/>
                </a:lnTo>
                <a:lnTo>
                  <a:pt x="560031" y="230378"/>
                </a:lnTo>
                <a:lnTo>
                  <a:pt x="559206" y="230378"/>
                </a:lnTo>
                <a:lnTo>
                  <a:pt x="547408" y="257848"/>
                </a:lnTo>
                <a:lnTo>
                  <a:pt x="546442" y="260286"/>
                </a:lnTo>
                <a:lnTo>
                  <a:pt x="545477" y="261848"/>
                </a:lnTo>
                <a:lnTo>
                  <a:pt x="544652" y="262674"/>
                </a:lnTo>
                <a:lnTo>
                  <a:pt x="544195" y="263042"/>
                </a:lnTo>
                <a:lnTo>
                  <a:pt x="543318" y="263372"/>
                </a:lnTo>
                <a:lnTo>
                  <a:pt x="541959" y="263639"/>
                </a:lnTo>
                <a:lnTo>
                  <a:pt x="541959" y="264541"/>
                </a:lnTo>
                <a:lnTo>
                  <a:pt x="552437" y="264541"/>
                </a:lnTo>
                <a:lnTo>
                  <a:pt x="552437" y="263639"/>
                </a:lnTo>
                <a:lnTo>
                  <a:pt x="550824" y="263474"/>
                </a:lnTo>
                <a:lnTo>
                  <a:pt x="549795" y="263258"/>
                </a:lnTo>
                <a:lnTo>
                  <a:pt x="548830" y="262483"/>
                </a:lnTo>
                <a:lnTo>
                  <a:pt x="548614" y="262128"/>
                </a:lnTo>
                <a:lnTo>
                  <a:pt x="548551" y="260858"/>
                </a:lnTo>
                <a:lnTo>
                  <a:pt x="548843" y="259918"/>
                </a:lnTo>
                <a:lnTo>
                  <a:pt x="551649" y="253352"/>
                </a:lnTo>
                <a:lnTo>
                  <a:pt x="564629" y="253352"/>
                </a:lnTo>
                <a:lnTo>
                  <a:pt x="566635" y="258165"/>
                </a:lnTo>
                <a:lnTo>
                  <a:pt x="567296" y="259689"/>
                </a:lnTo>
                <a:lnTo>
                  <a:pt x="567474" y="260388"/>
                </a:lnTo>
                <a:lnTo>
                  <a:pt x="567588" y="262128"/>
                </a:lnTo>
                <a:lnTo>
                  <a:pt x="567359" y="262585"/>
                </a:lnTo>
                <a:lnTo>
                  <a:pt x="566407" y="263309"/>
                </a:lnTo>
                <a:lnTo>
                  <a:pt x="565518" y="263563"/>
                </a:lnTo>
                <a:lnTo>
                  <a:pt x="564197" y="263639"/>
                </a:lnTo>
                <a:lnTo>
                  <a:pt x="564197" y="264541"/>
                </a:lnTo>
                <a:lnTo>
                  <a:pt x="577392" y="264541"/>
                </a:lnTo>
                <a:lnTo>
                  <a:pt x="577392" y="263639"/>
                </a:lnTo>
                <a:close/>
              </a:path>
              <a:path w="1099184" h="274955">
                <a:moveTo>
                  <a:pt x="612444" y="244182"/>
                </a:moveTo>
                <a:lnTo>
                  <a:pt x="611644" y="241147"/>
                </a:lnTo>
                <a:lnTo>
                  <a:pt x="610082" y="238506"/>
                </a:lnTo>
                <a:lnTo>
                  <a:pt x="608469" y="235851"/>
                </a:lnTo>
                <a:lnTo>
                  <a:pt x="606806" y="234391"/>
                </a:lnTo>
                <a:lnTo>
                  <a:pt x="606806" y="243293"/>
                </a:lnTo>
                <a:lnTo>
                  <a:pt x="606806" y="252476"/>
                </a:lnTo>
                <a:lnTo>
                  <a:pt x="605536" y="256133"/>
                </a:lnTo>
                <a:lnTo>
                  <a:pt x="603021" y="258800"/>
                </a:lnTo>
                <a:lnTo>
                  <a:pt x="600544" y="261467"/>
                </a:lnTo>
                <a:lnTo>
                  <a:pt x="597369" y="262788"/>
                </a:lnTo>
                <a:lnTo>
                  <a:pt x="592188" y="262788"/>
                </a:lnTo>
                <a:lnTo>
                  <a:pt x="590397" y="262585"/>
                </a:lnTo>
                <a:lnTo>
                  <a:pt x="588340" y="262128"/>
                </a:lnTo>
                <a:lnTo>
                  <a:pt x="588340" y="233743"/>
                </a:lnTo>
                <a:lnTo>
                  <a:pt x="590181" y="233260"/>
                </a:lnTo>
                <a:lnTo>
                  <a:pt x="591908" y="233057"/>
                </a:lnTo>
                <a:lnTo>
                  <a:pt x="597344" y="233057"/>
                </a:lnTo>
                <a:lnTo>
                  <a:pt x="600544" y="234327"/>
                </a:lnTo>
                <a:lnTo>
                  <a:pt x="603021" y="237020"/>
                </a:lnTo>
                <a:lnTo>
                  <a:pt x="605536" y="239661"/>
                </a:lnTo>
                <a:lnTo>
                  <a:pt x="606806" y="243293"/>
                </a:lnTo>
                <a:lnTo>
                  <a:pt x="606806" y="234391"/>
                </a:lnTo>
                <a:lnTo>
                  <a:pt x="606374" y="233997"/>
                </a:lnTo>
                <a:lnTo>
                  <a:pt x="604266" y="233057"/>
                </a:lnTo>
                <a:lnTo>
                  <a:pt x="601167" y="231724"/>
                </a:lnTo>
                <a:lnTo>
                  <a:pt x="597369" y="231114"/>
                </a:lnTo>
                <a:lnTo>
                  <a:pt x="578789" y="231114"/>
                </a:lnTo>
                <a:lnTo>
                  <a:pt x="578789" y="232054"/>
                </a:lnTo>
                <a:lnTo>
                  <a:pt x="581291" y="232054"/>
                </a:lnTo>
                <a:lnTo>
                  <a:pt x="582320" y="232410"/>
                </a:lnTo>
                <a:lnTo>
                  <a:pt x="582993" y="233260"/>
                </a:lnTo>
                <a:lnTo>
                  <a:pt x="583349" y="233654"/>
                </a:lnTo>
                <a:lnTo>
                  <a:pt x="583476" y="234327"/>
                </a:lnTo>
                <a:lnTo>
                  <a:pt x="583603" y="260515"/>
                </a:lnTo>
                <a:lnTo>
                  <a:pt x="583438" y="261721"/>
                </a:lnTo>
                <a:lnTo>
                  <a:pt x="583031" y="262267"/>
                </a:lnTo>
                <a:lnTo>
                  <a:pt x="582498" y="263194"/>
                </a:lnTo>
                <a:lnTo>
                  <a:pt x="581444" y="263639"/>
                </a:lnTo>
                <a:lnTo>
                  <a:pt x="578789" y="263639"/>
                </a:lnTo>
                <a:lnTo>
                  <a:pt x="578789" y="264528"/>
                </a:lnTo>
                <a:lnTo>
                  <a:pt x="600202" y="264528"/>
                </a:lnTo>
                <a:lnTo>
                  <a:pt x="605002" y="262788"/>
                </a:lnTo>
                <a:lnTo>
                  <a:pt x="608241" y="259308"/>
                </a:lnTo>
                <a:lnTo>
                  <a:pt x="611022" y="256197"/>
                </a:lnTo>
                <a:lnTo>
                  <a:pt x="612381" y="252476"/>
                </a:lnTo>
                <a:lnTo>
                  <a:pt x="612444" y="244182"/>
                </a:lnTo>
                <a:close/>
              </a:path>
              <a:path w="1099184" h="274955">
                <a:moveTo>
                  <a:pt x="661454" y="244182"/>
                </a:moveTo>
                <a:lnTo>
                  <a:pt x="660641" y="241147"/>
                </a:lnTo>
                <a:lnTo>
                  <a:pt x="659066" y="238506"/>
                </a:lnTo>
                <a:lnTo>
                  <a:pt x="657466" y="235851"/>
                </a:lnTo>
                <a:lnTo>
                  <a:pt x="655802" y="234353"/>
                </a:lnTo>
                <a:lnTo>
                  <a:pt x="655802" y="243293"/>
                </a:lnTo>
                <a:lnTo>
                  <a:pt x="655802" y="252476"/>
                </a:lnTo>
                <a:lnTo>
                  <a:pt x="654545" y="256133"/>
                </a:lnTo>
                <a:lnTo>
                  <a:pt x="649579" y="261467"/>
                </a:lnTo>
                <a:lnTo>
                  <a:pt x="646404" y="262788"/>
                </a:lnTo>
                <a:lnTo>
                  <a:pt x="641184" y="262788"/>
                </a:lnTo>
                <a:lnTo>
                  <a:pt x="639432" y="262585"/>
                </a:lnTo>
                <a:lnTo>
                  <a:pt x="637349" y="262128"/>
                </a:lnTo>
                <a:lnTo>
                  <a:pt x="637349" y="233743"/>
                </a:lnTo>
                <a:lnTo>
                  <a:pt x="639229" y="233260"/>
                </a:lnTo>
                <a:lnTo>
                  <a:pt x="640918" y="233057"/>
                </a:lnTo>
                <a:lnTo>
                  <a:pt x="646353" y="233057"/>
                </a:lnTo>
                <a:lnTo>
                  <a:pt x="649579" y="234327"/>
                </a:lnTo>
                <a:lnTo>
                  <a:pt x="654545" y="239661"/>
                </a:lnTo>
                <a:lnTo>
                  <a:pt x="655802" y="243293"/>
                </a:lnTo>
                <a:lnTo>
                  <a:pt x="655802" y="234353"/>
                </a:lnTo>
                <a:lnTo>
                  <a:pt x="655421" y="233997"/>
                </a:lnTo>
                <a:lnTo>
                  <a:pt x="653262" y="233057"/>
                </a:lnTo>
                <a:lnTo>
                  <a:pt x="650201" y="231724"/>
                </a:lnTo>
                <a:lnTo>
                  <a:pt x="646404" y="231114"/>
                </a:lnTo>
                <a:lnTo>
                  <a:pt x="627799" y="231114"/>
                </a:lnTo>
                <a:lnTo>
                  <a:pt x="627799" y="232054"/>
                </a:lnTo>
                <a:lnTo>
                  <a:pt x="630326" y="232054"/>
                </a:lnTo>
                <a:lnTo>
                  <a:pt x="631278" y="232410"/>
                </a:lnTo>
                <a:lnTo>
                  <a:pt x="632383" y="233654"/>
                </a:lnTo>
                <a:lnTo>
                  <a:pt x="632498" y="234327"/>
                </a:lnTo>
                <a:lnTo>
                  <a:pt x="632599" y="260515"/>
                </a:lnTo>
                <a:lnTo>
                  <a:pt x="632421" y="261721"/>
                </a:lnTo>
                <a:lnTo>
                  <a:pt x="631482" y="263194"/>
                </a:lnTo>
                <a:lnTo>
                  <a:pt x="630529" y="263639"/>
                </a:lnTo>
                <a:lnTo>
                  <a:pt x="627799" y="263639"/>
                </a:lnTo>
                <a:lnTo>
                  <a:pt x="627799" y="264528"/>
                </a:lnTo>
                <a:lnTo>
                  <a:pt x="649198" y="264528"/>
                </a:lnTo>
                <a:lnTo>
                  <a:pt x="654062" y="262788"/>
                </a:lnTo>
                <a:lnTo>
                  <a:pt x="657237" y="259308"/>
                </a:lnTo>
                <a:lnTo>
                  <a:pt x="660031" y="256197"/>
                </a:lnTo>
                <a:lnTo>
                  <a:pt x="661403" y="252476"/>
                </a:lnTo>
                <a:lnTo>
                  <a:pt x="661454" y="244182"/>
                </a:lnTo>
                <a:close/>
              </a:path>
              <a:path w="1099184" h="274955">
                <a:moveTo>
                  <a:pt x="693013" y="256146"/>
                </a:moveTo>
                <a:lnTo>
                  <a:pt x="692010" y="256146"/>
                </a:lnTo>
                <a:lnTo>
                  <a:pt x="690943" y="258216"/>
                </a:lnTo>
                <a:lnTo>
                  <a:pt x="689914" y="259778"/>
                </a:lnTo>
                <a:lnTo>
                  <a:pt x="688098" y="261543"/>
                </a:lnTo>
                <a:lnTo>
                  <a:pt x="687298" y="262051"/>
                </a:lnTo>
                <a:lnTo>
                  <a:pt x="685533" y="262585"/>
                </a:lnTo>
                <a:lnTo>
                  <a:pt x="684187" y="262686"/>
                </a:lnTo>
                <a:lnTo>
                  <a:pt x="675716" y="262686"/>
                </a:lnTo>
                <a:lnTo>
                  <a:pt x="673887" y="260438"/>
                </a:lnTo>
                <a:lnTo>
                  <a:pt x="673887" y="247980"/>
                </a:lnTo>
                <a:lnTo>
                  <a:pt x="682650" y="247980"/>
                </a:lnTo>
                <a:lnTo>
                  <a:pt x="683704" y="248107"/>
                </a:lnTo>
                <a:lnTo>
                  <a:pt x="686473" y="252920"/>
                </a:lnTo>
                <a:lnTo>
                  <a:pt x="687412" y="252920"/>
                </a:lnTo>
                <a:lnTo>
                  <a:pt x="687412" y="241325"/>
                </a:lnTo>
                <a:lnTo>
                  <a:pt x="686473" y="241325"/>
                </a:lnTo>
                <a:lnTo>
                  <a:pt x="686435" y="243205"/>
                </a:lnTo>
                <a:lnTo>
                  <a:pt x="685876" y="244538"/>
                </a:lnTo>
                <a:lnTo>
                  <a:pt x="684403" y="245897"/>
                </a:lnTo>
                <a:lnTo>
                  <a:pt x="683120" y="246176"/>
                </a:lnTo>
                <a:lnTo>
                  <a:pt x="673887" y="246176"/>
                </a:lnTo>
                <a:lnTo>
                  <a:pt x="673887" y="232956"/>
                </a:lnTo>
                <a:lnTo>
                  <a:pt x="684695" y="232956"/>
                </a:lnTo>
                <a:lnTo>
                  <a:pt x="689559" y="238467"/>
                </a:lnTo>
                <a:lnTo>
                  <a:pt x="690511" y="238467"/>
                </a:lnTo>
                <a:lnTo>
                  <a:pt x="690105" y="231114"/>
                </a:lnTo>
                <a:lnTo>
                  <a:pt x="664438" y="231114"/>
                </a:lnTo>
                <a:lnTo>
                  <a:pt x="664438" y="232054"/>
                </a:lnTo>
                <a:lnTo>
                  <a:pt x="666965" y="232054"/>
                </a:lnTo>
                <a:lnTo>
                  <a:pt x="667981" y="232384"/>
                </a:lnTo>
                <a:lnTo>
                  <a:pt x="668934" y="233527"/>
                </a:lnTo>
                <a:lnTo>
                  <a:pt x="669175" y="234823"/>
                </a:lnTo>
                <a:lnTo>
                  <a:pt x="669175" y="260273"/>
                </a:lnTo>
                <a:lnTo>
                  <a:pt x="669112" y="261340"/>
                </a:lnTo>
                <a:lnTo>
                  <a:pt x="668655" y="262420"/>
                </a:lnTo>
                <a:lnTo>
                  <a:pt x="668362" y="262775"/>
                </a:lnTo>
                <a:lnTo>
                  <a:pt x="667816" y="263017"/>
                </a:lnTo>
                <a:lnTo>
                  <a:pt x="667131" y="263436"/>
                </a:lnTo>
                <a:lnTo>
                  <a:pt x="666356" y="263652"/>
                </a:lnTo>
                <a:lnTo>
                  <a:pt x="664438" y="263652"/>
                </a:lnTo>
                <a:lnTo>
                  <a:pt x="664438" y="264528"/>
                </a:lnTo>
                <a:lnTo>
                  <a:pt x="690105" y="264528"/>
                </a:lnTo>
                <a:lnTo>
                  <a:pt x="693013" y="256146"/>
                </a:lnTo>
                <a:close/>
              </a:path>
              <a:path w="1099184" h="274955">
                <a:moveTo>
                  <a:pt x="739825" y="263639"/>
                </a:moveTo>
                <a:lnTo>
                  <a:pt x="738479" y="263563"/>
                </a:lnTo>
                <a:lnTo>
                  <a:pt x="737400" y="263182"/>
                </a:lnTo>
                <a:lnTo>
                  <a:pt x="736650" y="262483"/>
                </a:lnTo>
                <a:lnTo>
                  <a:pt x="735876" y="261835"/>
                </a:lnTo>
                <a:lnTo>
                  <a:pt x="735012" y="260286"/>
                </a:lnTo>
                <a:lnTo>
                  <a:pt x="734060" y="258165"/>
                </a:lnTo>
                <a:lnTo>
                  <a:pt x="732066" y="253352"/>
                </a:lnTo>
                <a:lnTo>
                  <a:pt x="731304" y="251536"/>
                </a:lnTo>
                <a:lnTo>
                  <a:pt x="726351" y="239636"/>
                </a:lnTo>
                <a:lnTo>
                  <a:pt x="726351" y="251536"/>
                </a:lnTo>
                <a:lnTo>
                  <a:pt x="714870" y="251536"/>
                </a:lnTo>
                <a:lnTo>
                  <a:pt x="720686" y="238036"/>
                </a:lnTo>
                <a:lnTo>
                  <a:pt x="726351" y="251536"/>
                </a:lnTo>
                <a:lnTo>
                  <a:pt x="726351" y="239636"/>
                </a:lnTo>
                <a:lnTo>
                  <a:pt x="725690" y="238036"/>
                </a:lnTo>
                <a:lnTo>
                  <a:pt x="722503" y="230378"/>
                </a:lnTo>
                <a:lnTo>
                  <a:pt x="721626" y="230378"/>
                </a:lnTo>
                <a:lnTo>
                  <a:pt x="708837" y="260286"/>
                </a:lnTo>
                <a:lnTo>
                  <a:pt x="707948" y="261848"/>
                </a:lnTo>
                <a:lnTo>
                  <a:pt x="706678" y="263042"/>
                </a:lnTo>
                <a:lnTo>
                  <a:pt x="705815" y="263372"/>
                </a:lnTo>
                <a:lnTo>
                  <a:pt x="704430" y="263639"/>
                </a:lnTo>
                <a:lnTo>
                  <a:pt x="704430" y="264541"/>
                </a:lnTo>
                <a:lnTo>
                  <a:pt x="714870" y="264541"/>
                </a:lnTo>
                <a:lnTo>
                  <a:pt x="714870" y="263639"/>
                </a:lnTo>
                <a:lnTo>
                  <a:pt x="713308" y="263474"/>
                </a:lnTo>
                <a:lnTo>
                  <a:pt x="712241" y="263258"/>
                </a:lnTo>
                <a:lnTo>
                  <a:pt x="711314" y="262483"/>
                </a:lnTo>
                <a:lnTo>
                  <a:pt x="711098" y="262128"/>
                </a:lnTo>
                <a:lnTo>
                  <a:pt x="711047" y="260858"/>
                </a:lnTo>
                <a:lnTo>
                  <a:pt x="711314" y="259918"/>
                </a:lnTo>
                <a:lnTo>
                  <a:pt x="714108" y="253352"/>
                </a:lnTo>
                <a:lnTo>
                  <a:pt x="727049" y="253352"/>
                </a:lnTo>
                <a:lnTo>
                  <a:pt x="729716" y="259689"/>
                </a:lnTo>
                <a:lnTo>
                  <a:pt x="730034" y="260858"/>
                </a:lnTo>
                <a:lnTo>
                  <a:pt x="730034" y="262128"/>
                </a:lnTo>
                <a:lnTo>
                  <a:pt x="729843" y="262585"/>
                </a:lnTo>
                <a:lnTo>
                  <a:pt x="729348" y="262928"/>
                </a:lnTo>
                <a:lnTo>
                  <a:pt x="728903" y="263309"/>
                </a:lnTo>
                <a:lnTo>
                  <a:pt x="727964" y="263563"/>
                </a:lnTo>
                <a:lnTo>
                  <a:pt x="726694" y="263639"/>
                </a:lnTo>
                <a:lnTo>
                  <a:pt x="726694" y="264541"/>
                </a:lnTo>
                <a:lnTo>
                  <a:pt x="739825" y="264541"/>
                </a:lnTo>
                <a:lnTo>
                  <a:pt x="739825" y="263639"/>
                </a:lnTo>
                <a:close/>
              </a:path>
              <a:path w="1099184" h="274955">
                <a:moveTo>
                  <a:pt x="740219" y="164769"/>
                </a:moveTo>
                <a:lnTo>
                  <a:pt x="711733" y="137680"/>
                </a:lnTo>
                <a:lnTo>
                  <a:pt x="701789" y="113893"/>
                </a:lnTo>
                <a:lnTo>
                  <a:pt x="698017" y="104876"/>
                </a:lnTo>
                <a:lnTo>
                  <a:pt x="673417" y="46062"/>
                </a:lnTo>
                <a:lnTo>
                  <a:pt x="673417" y="104876"/>
                </a:lnTo>
                <a:lnTo>
                  <a:pt x="616585" y="104876"/>
                </a:lnTo>
                <a:lnTo>
                  <a:pt x="645414" y="37985"/>
                </a:lnTo>
                <a:lnTo>
                  <a:pt x="673417" y="104876"/>
                </a:lnTo>
                <a:lnTo>
                  <a:pt x="673417" y="46062"/>
                </a:lnTo>
                <a:lnTo>
                  <a:pt x="670039" y="37985"/>
                </a:lnTo>
                <a:lnTo>
                  <a:pt x="654151" y="0"/>
                </a:lnTo>
                <a:lnTo>
                  <a:pt x="649884" y="0"/>
                </a:lnTo>
                <a:lnTo>
                  <a:pt x="591680" y="136207"/>
                </a:lnTo>
                <a:lnTo>
                  <a:pt x="587959" y="144437"/>
                </a:lnTo>
                <a:lnTo>
                  <a:pt x="564451" y="164769"/>
                </a:lnTo>
                <a:lnTo>
                  <a:pt x="564451" y="169291"/>
                </a:lnTo>
                <a:lnTo>
                  <a:pt x="616585" y="169291"/>
                </a:lnTo>
                <a:lnTo>
                  <a:pt x="616585" y="164769"/>
                </a:lnTo>
                <a:lnTo>
                  <a:pt x="608622" y="164223"/>
                </a:lnTo>
                <a:lnTo>
                  <a:pt x="603402" y="163004"/>
                </a:lnTo>
                <a:lnTo>
                  <a:pt x="598652" y="159169"/>
                </a:lnTo>
                <a:lnTo>
                  <a:pt x="597433" y="156908"/>
                </a:lnTo>
                <a:lnTo>
                  <a:pt x="597471" y="151091"/>
                </a:lnTo>
                <a:lnTo>
                  <a:pt x="598792" y="146469"/>
                </a:lnTo>
                <a:lnTo>
                  <a:pt x="612787" y="113893"/>
                </a:lnTo>
                <a:lnTo>
                  <a:pt x="676846" y="113893"/>
                </a:lnTo>
                <a:lnTo>
                  <a:pt x="686854" y="137680"/>
                </a:lnTo>
                <a:lnTo>
                  <a:pt x="690092" y="145415"/>
                </a:lnTo>
                <a:lnTo>
                  <a:pt x="691769" y="151091"/>
                </a:lnTo>
                <a:lnTo>
                  <a:pt x="691769" y="157365"/>
                </a:lnTo>
                <a:lnTo>
                  <a:pt x="690638" y="159639"/>
                </a:lnTo>
                <a:lnTo>
                  <a:pt x="685952" y="163334"/>
                </a:lnTo>
                <a:lnTo>
                  <a:pt x="681507" y="164452"/>
                </a:lnTo>
                <a:lnTo>
                  <a:pt x="674916" y="164769"/>
                </a:lnTo>
                <a:lnTo>
                  <a:pt x="674916" y="169291"/>
                </a:lnTo>
                <a:lnTo>
                  <a:pt x="740219" y="169291"/>
                </a:lnTo>
                <a:lnTo>
                  <a:pt x="740219" y="164769"/>
                </a:lnTo>
                <a:close/>
              </a:path>
              <a:path w="1099184" h="274955">
                <a:moveTo>
                  <a:pt x="774496" y="263639"/>
                </a:moveTo>
                <a:lnTo>
                  <a:pt x="759091" y="248285"/>
                </a:lnTo>
                <a:lnTo>
                  <a:pt x="761873" y="247650"/>
                </a:lnTo>
                <a:lnTo>
                  <a:pt x="762342" y="247408"/>
                </a:lnTo>
                <a:lnTo>
                  <a:pt x="763968" y="246570"/>
                </a:lnTo>
                <a:lnTo>
                  <a:pt x="766648" y="243573"/>
                </a:lnTo>
                <a:lnTo>
                  <a:pt x="767334" y="241782"/>
                </a:lnTo>
                <a:lnTo>
                  <a:pt x="767334" y="237794"/>
                </a:lnTo>
                <a:lnTo>
                  <a:pt x="766686" y="236181"/>
                </a:lnTo>
                <a:lnTo>
                  <a:pt x="765594" y="234797"/>
                </a:lnTo>
                <a:lnTo>
                  <a:pt x="764362" y="233375"/>
                </a:lnTo>
                <a:lnTo>
                  <a:pt x="763879" y="233057"/>
                </a:lnTo>
                <a:lnTo>
                  <a:pt x="762901" y="232410"/>
                </a:lnTo>
                <a:lnTo>
                  <a:pt x="761746" y="232041"/>
                </a:lnTo>
                <a:lnTo>
                  <a:pt x="761746" y="242189"/>
                </a:lnTo>
                <a:lnTo>
                  <a:pt x="760945" y="243954"/>
                </a:lnTo>
                <a:lnTo>
                  <a:pt x="759371" y="245338"/>
                </a:lnTo>
                <a:lnTo>
                  <a:pt x="757745" y="246697"/>
                </a:lnTo>
                <a:lnTo>
                  <a:pt x="755332" y="247408"/>
                </a:lnTo>
                <a:lnTo>
                  <a:pt x="751357" y="247408"/>
                </a:lnTo>
                <a:lnTo>
                  <a:pt x="751065" y="247370"/>
                </a:lnTo>
                <a:lnTo>
                  <a:pt x="750785" y="247370"/>
                </a:lnTo>
                <a:lnTo>
                  <a:pt x="750785" y="233451"/>
                </a:lnTo>
                <a:lnTo>
                  <a:pt x="752398" y="233184"/>
                </a:lnTo>
                <a:lnTo>
                  <a:pt x="753694" y="233057"/>
                </a:lnTo>
                <a:lnTo>
                  <a:pt x="756780" y="233057"/>
                </a:lnTo>
                <a:lnTo>
                  <a:pt x="758494" y="233654"/>
                </a:lnTo>
                <a:lnTo>
                  <a:pt x="761123" y="236270"/>
                </a:lnTo>
                <a:lnTo>
                  <a:pt x="761682" y="237794"/>
                </a:lnTo>
                <a:lnTo>
                  <a:pt x="761746" y="242189"/>
                </a:lnTo>
                <a:lnTo>
                  <a:pt x="761746" y="232041"/>
                </a:lnTo>
                <a:lnTo>
                  <a:pt x="761288" y="231889"/>
                </a:lnTo>
                <a:lnTo>
                  <a:pt x="759561" y="231368"/>
                </a:lnTo>
                <a:lnTo>
                  <a:pt x="756970" y="231114"/>
                </a:lnTo>
                <a:lnTo>
                  <a:pt x="741273" y="231114"/>
                </a:lnTo>
                <a:lnTo>
                  <a:pt x="741273" y="232054"/>
                </a:lnTo>
                <a:lnTo>
                  <a:pt x="743775" y="232054"/>
                </a:lnTo>
                <a:lnTo>
                  <a:pt x="744728" y="232410"/>
                </a:lnTo>
                <a:lnTo>
                  <a:pt x="745832" y="233654"/>
                </a:lnTo>
                <a:lnTo>
                  <a:pt x="746061" y="234797"/>
                </a:lnTo>
                <a:lnTo>
                  <a:pt x="746061" y="260731"/>
                </a:lnTo>
                <a:lnTo>
                  <a:pt x="745858" y="261721"/>
                </a:lnTo>
                <a:lnTo>
                  <a:pt x="744956" y="263194"/>
                </a:lnTo>
                <a:lnTo>
                  <a:pt x="743940" y="263639"/>
                </a:lnTo>
                <a:lnTo>
                  <a:pt x="741273" y="263639"/>
                </a:lnTo>
                <a:lnTo>
                  <a:pt x="741273" y="264528"/>
                </a:lnTo>
                <a:lnTo>
                  <a:pt x="755573" y="264528"/>
                </a:lnTo>
                <a:lnTo>
                  <a:pt x="755573" y="263639"/>
                </a:lnTo>
                <a:lnTo>
                  <a:pt x="753008" y="263639"/>
                </a:lnTo>
                <a:lnTo>
                  <a:pt x="752081" y="263271"/>
                </a:lnTo>
                <a:lnTo>
                  <a:pt x="751433" y="262521"/>
                </a:lnTo>
                <a:lnTo>
                  <a:pt x="751001" y="262001"/>
                </a:lnTo>
                <a:lnTo>
                  <a:pt x="750785" y="260731"/>
                </a:lnTo>
                <a:lnTo>
                  <a:pt x="750785" y="248907"/>
                </a:lnTo>
                <a:lnTo>
                  <a:pt x="751243" y="248970"/>
                </a:lnTo>
                <a:lnTo>
                  <a:pt x="753414" y="248970"/>
                </a:lnTo>
                <a:lnTo>
                  <a:pt x="754253" y="248907"/>
                </a:lnTo>
                <a:lnTo>
                  <a:pt x="765594" y="264528"/>
                </a:lnTo>
                <a:lnTo>
                  <a:pt x="774496" y="264528"/>
                </a:lnTo>
                <a:lnTo>
                  <a:pt x="774496" y="263639"/>
                </a:lnTo>
                <a:close/>
              </a:path>
              <a:path w="1099184" h="274955">
                <a:moveTo>
                  <a:pt x="808507" y="251929"/>
                </a:moveTo>
                <a:lnTo>
                  <a:pt x="808494" y="242760"/>
                </a:lnTo>
                <a:lnTo>
                  <a:pt x="806945" y="238645"/>
                </a:lnTo>
                <a:lnTo>
                  <a:pt x="803694" y="235331"/>
                </a:lnTo>
                <a:lnTo>
                  <a:pt x="802855" y="234467"/>
                </a:lnTo>
                <a:lnTo>
                  <a:pt x="802855" y="244462"/>
                </a:lnTo>
                <a:lnTo>
                  <a:pt x="802855" y="253669"/>
                </a:lnTo>
                <a:lnTo>
                  <a:pt x="801776" y="257581"/>
                </a:lnTo>
                <a:lnTo>
                  <a:pt x="799553" y="260286"/>
                </a:lnTo>
                <a:lnTo>
                  <a:pt x="797687" y="262483"/>
                </a:lnTo>
                <a:lnTo>
                  <a:pt x="795185" y="263639"/>
                </a:lnTo>
                <a:lnTo>
                  <a:pt x="789127" y="263639"/>
                </a:lnTo>
                <a:lnTo>
                  <a:pt x="786701" y="262483"/>
                </a:lnTo>
                <a:lnTo>
                  <a:pt x="782574" y="257314"/>
                </a:lnTo>
                <a:lnTo>
                  <a:pt x="781443" y="253161"/>
                </a:lnTo>
                <a:lnTo>
                  <a:pt x="781443" y="242252"/>
                </a:lnTo>
                <a:lnTo>
                  <a:pt x="782574" y="238150"/>
                </a:lnTo>
                <a:lnTo>
                  <a:pt x="786688" y="233349"/>
                </a:lnTo>
                <a:lnTo>
                  <a:pt x="789127" y="232295"/>
                </a:lnTo>
                <a:lnTo>
                  <a:pt x="794016" y="232295"/>
                </a:lnTo>
                <a:lnTo>
                  <a:pt x="802855" y="244462"/>
                </a:lnTo>
                <a:lnTo>
                  <a:pt x="802855" y="234467"/>
                </a:lnTo>
                <a:lnTo>
                  <a:pt x="800760" y="232295"/>
                </a:lnTo>
                <a:lnTo>
                  <a:pt x="800519" y="232041"/>
                </a:lnTo>
                <a:lnTo>
                  <a:pt x="796747" y="230378"/>
                </a:lnTo>
                <a:lnTo>
                  <a:pt x="787793" y="230378"/>
                </a:lnTo>
                <a:lnTo>
                  <a:pt x="783907" y="232041"/>
                </a:lnTo>
                <a:lnTo>
                  <a:pt x="780630" y="235331"/>
                </a:lnTo>
                <a:lnTo>
                  <a:pt x="777430" y="238645"/>
                </a:lnTo>
                <a:lnTo>
                  <a:pt x="775792" y="242760"/>
                </a:lnTo>
                <a:lnTo>
                  <a:pt x="775792" y="250926"/>
                </a:lnTo>
                <a:lnTo>
                  <a:pt x="787730" y="264883"/>
                </a:lnTo>
                <a:lnTo>
                  <a:pt x="789393" y="266547"/>
                </a:lnTo>
                <a:lnTo>
                  <a:pt x="791387" y="268135"/>
                </a:lnTo>
                <a:lnTo>
                  <a:pt x="796036" y="271068"/>
                </a:lnTo>
                <a:lnTo>
                  <a:pt x="798461" y="272249"/>
                </a:lnTo>
                <a:lnTo>
                  <a:pt x="801039" y="273011"/>
                </a:lnTo>
                <a:lnTo>
                  <a:pt x="803605" y="273888"/>
                </a:lnTo>
                <a:lnTo>
                  <a:pt x="806018" y="274332"/>
                </a:lnTo>
                <a:lnTo>
                  <a:pt x="808291" y="274396"/>
                </a:lnTo>
                <a:lnTo>
                  <a:pt x="808291" y="273621"/>
                </a:lnTo>
                <a:lnTo>
                  <a:pt x="805840" y="273418"/>
                </a:lnTo>
                <a:lnTo>
                  <a:pt x="803605" y="272618"/>
                </a:lnTo>
                <a:lnTo>
                  <a:pt x="801662" y="271284"/>
                </a:lnTo>
                <a:lnTo>
                  <a:pt x="799731" y="269913"/>
                </a:lnTo>
                <a:lnTo>
                  <a:pt x="797864" y="267804"/>
                </a:lnTo>
                <a:lnTo>
                  <a:pt x="796239" y="264883"/>
                </a:lnTo>
                <a:lnTo>
                  <a:pt x="799858" y="263804"/>
                </a:lnTo>
                <a:lnTo>
                  <a:pt x="800100" y="263639"/>
                </a:lnTo>
                <a:lnTo>
                  <a:pt x="802843" y="261708"/>
                </a:lnTo>
                <a:lnTo>
                  <a:pt x="805078" y="258622"/>
                </a:lnTo>
                <a:lnTo>
                  <a:pt x="807364" y="255536"/>
                </a:lnTo>
                <a:lnTo>
                  <a:pt x="808507" y="251929"/>
                </a:lnTo>
                <a:close/>
              </a:path>
              <a:path w="1099184" h="274955">
                <a:moveTo>
                  <a:pt x="846328" y="231127"/>
                </a:moveTo>
                <a:lnTo>
                  <a:pt x="834478" y="231127"/>
                </a:lnTo>
                <a:lnTo>
                  <a:pt x="834478" y="232054"/>
                </a:lnTo>
                <a:lnTo>
                  <a:pt x="837031" y="232054"/>
                </a:lnTo>
                <a:lnTo>
                  <a:pt x="837971" y="232422"/>
                </a:lnTo>
                <a:lnTo>
                  <a:pt x="838555" y="233172"/>
                </a:lnTo>
                <a:lnTo>
                  <a:pt x="839076" y="233654"/>
                </a:lnTo>
                <a:lnTo>
                  <a:pt x="839279" y="234975"/>
                </a:lnTo>
                <a:lnTo>
                  <a:pt x="839279" y="254114"/>
                </a:lnTo>
                <a:lnTo>
                  <a:pt x="838974" y="256616"/>
                </a:lnTo>
                <a:lnTo>
                  <a:pt x="837730" y="259600"/>
                </a:lnTo>
                <a:lnTo>
                  <a:pt x="836549" y="260858"/>
                </a:lnTo>
                <a:lnTo>
                  <a:pt x="833081" y="262699"/>
                </a:lnTo>
                <a:lnTo>
                  <a:pt x="831100" y="263194"/>
                </a:lnTo>
                <a:lnTo>
                  <a:pt x="827227" y="263194"/>
                </a:lnTo>
                <a:lnTo>
                  <a:pt x="820293" y="252882"/>
                </a:lnTo>
                <a:lnTo>
                  <a:pt x="820293" y="235165"/>
                </a:lnTo>
                <a:lnTo>
                  <a:pt x="820470" y="233946"/>
                </a:lnTo>
                <a:lnTo>
                  <a:pt x="820940" y="233349"/>
                </a:lnTo>
                <a:lnTo>
                  <a:pt x="821474" y="232486"/>
                </a:lnTo>
                <a:lnTo>
                  <a:pt x="822464" y="232054"/>
                </a:lnTo>
                <a:lnTo>
                  <a:pt x="825093" y="232054"/>
                </a:lnTo>
                <a:lnTo>
                  <a:pt x="825093" y="231127"/>
                </a:lnTo>
                <a:lnTo>
                  <a:pt x="810717" y="231127"/>
                </a:lnTo>
                <a:lnTo>
                  <a:pt x="810717" y="232054"/>
                </a:lnTo>
                <a:lnTo>
                  <a:pt x="813181" y="232054"/>
                </a:lnTo>
                <a:lnTo>
                  <a:pt x="814146" y="232384"/>
                </a:lnTo>
                <a:lnTo>
                  <a:pt x="815276" y="233654"/>
                </a:lnTo>
                <a:lnTo>
                  <a:pt x="815581" y="235013"/>
                </a:lnTo>
                <a:lnTo>
                  <a:pt x="815581" y="254139"/>
                </a:lnTo>
                <a:lnTo>
                  <a:pt x="815835" y="256870"/>
                </a:lnTo>
                <a:lnTo>
                  <a:pt x="825030" y="265303"/>
                </a:lnTo>
                <a:lnTo>
                  <a:pt x="831977" y="265303"/>
                </a:lnTo>
                <a:lnTo>
                  <a:pt x="841514" y="254139"/>
                </a:lnTo>
                <a:lnTo>
                  <a:pt x="841514" y="235369"/>
                </a:lnTo>
                <a:lnTo>
                  <a:pt x="841641" y="234213"/>
                </a:lnTo>
                <a:lnTo>
                  <a:pt x="842048" y="233718"/>
                </a:lnTo>
                <a:lnTo>
                  <a:pt x="842759" y="232600"/>
                </a:lnTo>
                <a:lnTo>
                  <a:pt x="843711" y="232054"/>
                </a:lnTo>
                <a:lnTo>
                  <a:pt x="846328" y="232054"/>
                </a:lnTo>
                <a:lnTo>
                  <a:pt x="846328" y="231127"/>
                </a:lnTo>
                <a:close/>
              </a:path>
              <a:path w="1099184" h="274955">
                <a:moveTo>
                  <a:pt x="862406" y="231127"/>
                </a:moveTo>
                <a:lnTo>
                  <a:pt x="848093" y="231127"/>
                </a:lnTo>
                <a:lnTo>
                  <a:pt x="848093" y="232054"/>
                </a:lnTo>
                <a:lnTo>
                  <a:pt x="850074" y="232054"/>
                </a:lnTo>
                <a:lnTo>
                  <a:pt x="850836" y="232270"/>
                </a:lnTo>
                <a:lnTo>
                  <a:pt x="852881" y="235369"/>
                </a:lnTo>
                <a:lnTo>
                  <a:pt x="852881" y="260604"/>
                </a:lnTo>
                <a:lnTo>
                  <a:pt x="852690" y="261848"/>
                </a:lnTo>
                <a:lnTo>
                  <a:pt x="851662" y="263220"/>
                </a:lnTo>
                <a:lnTo>
                  <a:pt x="850671" y="263639"/>
                </a:lnTo>
                <a:lnTo>
                  <a:pt x="848093" y="263639"/>
                </a:lnTo>
                <a:lnTo>
                  <a:pt x="848093" y="264528"/>
                </a:lnTo>
                <a:lnTo>
                  <a:pt x="862406" y="264528"/>
                </a:lnTo>
                <a:lnTo>
                  <a:pt x="862406" y="263639"/>
                </a:lnTo>
                <a:lnTo>
                  <a:pt x="860399" y="263639"/>
                </a:lnTo>
                <a:lnTo>
                  <a:pt x="859688" y="263398"/>
                </a:lnTo>
                <a:lnTo>
                  <a:pt x="858431" y="262750"/>
                </a:lnTo>
                <a:lnTo>
                  <a:pt x="858062" y="262420"/>
                </a:lnTo>
                <a:lnTo>
                  <a:pt x="857948" y="261937"/>
                </a:lnTo>
                <a:lnTo>
                  <a:pt x="857719" y="261416"/>
                </a:lnTo>
                <a:lnTo>
                  <a:pt x="857605" y="260324"/>
                </a:lnTo>
                <a:lnTo>
                  <a:pt x="857605" y="235038"/>
                </a:lnTo>
                <a:lnTo>
                  <a:pt x="857808" y="233781"/>
                </a:lnTo>
                <a:lnTo>
                  <a:pt x="858824" y="232448"/>
                </a:lnTo>
                <a:lnTo>
                  <a:pt x="859802" y="232054"/>
                </a:lnTo>
                <a:lnTo>
                  <a:pt x="862406" y="232054"/>
                </a:lnTo>
                <a:lnTo>
                  <a:pt x="862406" y="231127"/>
                </a:lnTo>
                <a:close/>
              </a:path>
              <a:path w="1099184" h="274955">
                <a:moveTo>
                  <a:pt x="893203" y="238975"/>
                </a:moveTo>
                <a:lnTo>
                  <a:pt x="892822" y="231127"/>
                </a:lnTo>
                <a:lnTo>
                  <a:pt x="865543" y="231127"/>
                </a:lnTo>
                <a:lnTo>
                  <a:pt x="865174" y="238975"/>
                </a:lnTo>
                <a:lnTo>
                  <a:pt x="866101" y="238975"/>
                </a:lnTo>
                <a:lnTo>
                  <a:pt x="866203" y="237451"/>
                </a:lnTo>
                <a:lnTo>
                  <a:pt x="866559" y="236283"/>
                </a:lnTo>
                <a:lnTo>
                  <a:pt x="867803" y="234480"/>
                </a:lnTo>
                <a:lnTo>
                  <a:pt x="868514" y="233921"/>
                </a:lnTo>
                <a:lnTo>
                  <a:pt x="870051" y="233349"/>
                </a:lnTo>
                <a:lnTo>
                  <a:pt x="871093" y="233235"/>
                </a:lnTo>
                <a:lnTo>
                  <a:pt x="876693" y="233235"/>
                </a:lnTo>
                <a:lnTo>
                  <a:pt x="876693" y="260604"/>
                </a:lnTo>
                <a:lnTo>
                  <a:pt x="876528" y="261810"/>
                </a:lnTo>
                <a:lnTo>
                  <a:pt x="875588" y="263194"/>
                </a:lnTo>
                <a:lnTo>
                  <a:pt x="874560" y="263639"/>
                </a:lnTo>
                <a:lnTo>
                  <a:pt x="871982" y="263639"/>
                </a:lnTo>
                <a:lnTo>
                  <a:pt x="871982" y="264528"/>
                </a:lnTo>
                <a:lnTo>
                  <a:pt x="886117" y="264528"/>
                </a:lnTo>
                <a:lnTo>
                  <a:pt x="886117" y="263639"/>
                </a:lnTo>
                <a:lnTo>
                  <a:pt x="883678" y="263639"/>
                </a:lnTo>
                <a:lnTo>
                  <a:pt x="882726" y="263283"/>
                </a:lnTo>
                <a:lnTo>
                  <a:pt x="882053" y="262585"/>
                </a:lnTo>
                <a:lnTo>
                  <a:pt x="881672" y="262089"/>
                </a:lnTo>
                <a:lnTo>
                  <a:pt x="881443" y="260832"/>
                </a:lnTo>
                <a:lnTo>
                  <a:pt x="881443" y="233235"/>
                </a:lnTo>
                <a:lnTo>
                  <a:pt x="887514" y="233235"/>
                </a:lnTo>
                <a:lnTo>
                  <a:pt x="888631" y="233451"/>
                </a:lnTo>
                <a:lnTo>
                  <a:pt x="892213" y="238975"/>
                </a:lnTo>
                <a:lnTo>
                  <a:pt x="893203" y="238975"/>
                </a:lnTo>
                <a:close/>
              </a:path>
              <a:path w="1099184" h="274955">
                <a:moveTo>
                  <a:pt x="911948" y="164769"/>
                </a:moveTo>
                <a:lnTo>
                  <a:pt x="875512" y="143713"/>
                </a:lnTo>
                <a:lnTo>
                  <a:pt x="837933" y="91922"/>
                </a:lnTo>
                <a:lnTo>
                  <a:pt x="835660" y="88760"/>
                </a:lnTo>
                <a:lnTo>
                  <a:pt x="845426" y="86017"/>
                </a:lnTo>
                <a:lnTo>
                  <a:pt x="849376" y="84340"/>
                </a:lnTo>
                <a:lnTo>
                  <a:pt x="875792" y="53771"/>
                </a:lnTo>
                <a:lnTo>
                  <a:pt x="876414" y="46405"/>
                </a:lnTo>
                <a:lnTo>
                  <a:pt x="875868" y="39497"/>
                </a:lnTo>
                <a:lnTo>
                  <a:pt x="848982" y="8623"/>
                </a:lnTo>
                <a:lnTo>
                  <a:pt x="848982" y="47980"/>
                </a:lnTo>
                <a:lnTo>
                  <a:pt x="848220" y="55562"/>
                </a:lnTo>
                <a:lnTo>
                  <a:pt x="812342" y="83705"/>
                </a:lnTo>
                <a:lnTo>
                  <a:pt x="801243" y="84340"/>
                </a:lnTo>
                <a:lnTo>
                  <a:pt x="800519" y="84340"/>
                </a:lnTo>
                <a:lnTo>
                  <a:pt x="797293" y="84251"/>
                </a:lnTo>
                <a:lnTo>
                  <a:pt x="794397" y="84251"/>
                </a:lnTo>
                <a:lnTo>
                  <a:pt x="794397" y="15379"/>
                </a:lnTo>
                <a:lnTo>
                  <a:pt x="802449" y="13830"/>
                </a:lnTo>
                <a:lnTo>
                  <a:pt x="808901" y="13055"/>
                </a:lnTo>
                <a:lnTo>
                  <a:pt x="813587" y="13055"/>
                </a:lnTo>
                <a:lnTo>
                  <a:pt x="846543" y="33934"/>
                </a:lnTo>
                <a:lnTo>
                  <a:pt x="848982" y="47980"/>
                </a:lnTo>
                <a:lnTo>
                  <a:pt x="848982" y="8623"/>
                </a:lnTo>
                <a:lnTo>
                  <a:pt x="807618" y="3771"/>
                </a:lnTo>
                <a:lnTo>
                  <a:pt x="747331" y="3771"/>
                </a:lnTo>
                <a:lnTo>
                  <a:pt x="747331" y="8318"/>
                </a:lnTo>
                <a:lnTo>
                  <a:pt x="759777" y="8318"/>
                </a:lnTo>
                <a:lnTo>
                  <a:pt x="764540" y="10096"/>
                </a:lnTo>
                <a:lnTo>
                  <a:pt x="767689" y="13665"/>
                </a:lnTo>
                <a:lnTo>
                  <a:pt x="769975" y="16179"/>
                </a:lnTo>
                <a:lnTo>
                  <a:pt x="770966" y="21831"/>
                </a:lnTo>
                <a:lnTo>
                  <a:pt x="771055" y="149821"/>
                </a:lnTo>
                <a:lnTo>
                  <a:pt x="770267" y="155448"/>
                </a:lnTo>
                <a:lnTo>
                  <a:pt x="768515" y="157937"/>
                </a:lnTo>
                <a:lnTo>
                  <a:pt x="765492" y="162496"/>
                </a:lnTo>
                <a:lnTo>
                  <a:pt x="760501" y="164769"/>
                </a:lnTo>
                <a:lnTo>
                  <a:pt x="747331" y="164769"/>
                </a:lnTo>
                <a:lnTo>
                  <a:pt x="747331" y="169291"/>
                </a:lnTo>
                <a:lnTo>
                  <a:pt x="818222" y="169291"/>
                </a:lnTo>
                <a:lnTo>
                  <a:pt x="818222" y="164769"/>
                </a:lnTo>
                <a:lnTo>
                  <a:pt x="805522" y="164769"/>
                </a:lnTo>
                <a:lnTo>
                  <a:pt x="800963" y="163004"/>
                </a:lnTo>
                <a:lnTo>
                  <a:pt x="797852" y="159397"/>
                </a:lnTo>
                <a:lnTo>
                  <a:pt x="795553" y="156895"/>
                </a:lnTo>
                <a:lnTo>
                  <a:pt x="794397" y="150418"/>
                </a:lnTo>
                <a:lnTo>
                  <a:pt x="794397" y="91922"/>
                </a:lnTo>
                <a:lnTo>
                  <a:pt x="795705" y="92024"/>
                </a:lnTo>
                <a:lnTo>
                  <a:pt x="796975" y="92036"/>
                </a:lnTo>
                <a:lnTo>
                  <a:pt x="799414" y="92151"/>
                </a:lnTo>
                <a:lnTo>
                  <a:pt x="804240" y="92151"/>
                </a:lnTo>
                <a:lnTo>
                  <a:pt x="807618" y="92100"/>
                </a:lnTo>
                <a:lnTo>
                  <a:pt x="811758" y="91922"/>
                </a:lnTo>
                <a:lnTo>
                  <a:pt x="867803" y="169291"/>
                </a:lnTo>
                <a:lnTo>
                  <a:pt x="911948" y="169291"/>
                </a:lnTo>
                <a:lnTo>
                  <a:pt x="911948" y="164769"/>
                </a:lnTo>
                <a:close/>
              </a:path>
              <a:path w="1099184" h="274955">
                <a:moveTo>
                  <a:pt x="924064" y="256146"/>
                </a:moveTo>
                <a:lnTo>
                  <a:pt x="923048" y="256146"/>
                </a:lnTo>
                <a:lnTo>
                  <a:pt x="921981" y="258216"/>
                </a:lnTo>
                <a:lnTo>
                  <a:pt x="920953" y="259778"/>
                </a:lnTo>
                <a:lnTo>
                  <a:pt x="919187" y="261543"/>
                </a:lnTo>
                <a:lnTo>
                  <a:pt x="918324" y="262051"/>
                </a:lnTo>
                <a:lnTo>
                  <a:pt x="916660" y="262585"/>
                </a:lnTo>
                <a:lnTo>
                  <a:pt x="915314" y="262686"/>
                </a:lnTo>
                <a:lnTo>
                  <a:pt x="906792" y="262686"/>
                </a:lnTo>
                <a:lnTo>
                  <a:pt x="904951" y="260438"/>
                </a:lnTo>
                <a:lnTo>
                  <a:pt x="904951" y="247980"/>
                </a:lnTo>
                <a:lnTo>
                  <a:pt x="913676" y="247980"/>
                </a:lnTo>
                <a:lnTo>
                  <a:pt x="914742" y="248107"/>
                </a:lnTo>
                <a:lnTo>
                  <a:pt x="917536" y="252920"/>
                </a:lnTo>
                <a:lnTo>
                  <a:pt x="918425" y="252920"/>
                </a:lnTo>
                <a:lnTo>
                  <a:pt x="918425" y="241325"/>
                </a:lnTo>
                <a:lnTo>
                  <a:pt x="917536" y="241325"/>
                </a:lnTo>
                <a:lnTo>
                  <a:pt x="917448" y="243205"/>
                </a:lnTo>
                <a:lnTo>
                  <a:pt x="916990" y="244538"/>
                </a:lnTo>
                <a:lnTo>
                  <a:pt x="915479" y="245897"/>
                </a:lnTo>
                <a:lnTo>
                  <a:pt x="914222" y="246176"/>
                </a:lnTo>
                <a:lnTo>
                  <a:pt x="904951" y="246176"/>
                </a:lnTo>
                <a:lnTo>
                  <a:pt x="904951" y="232956"/>
                </a:lnTo>
                <a:lnTo>
                  <a:pt x="915784" y="232956"/>
                </a:lnTo>
                <a:lnTo>
                  <a:pt x="920610" y="238467"/>
                </a:lnTo>
                <a:lnTo>
                  <a:pt x="921550" y="238467"/>
                </a:lnTo>
                <a:lnTo>
                  <a:pt x="921232" y="231114"/>
                </a:lnTo>
                <a:lnTo>
                  <a:pt x="895438" y="231114"/>
                </a:lnTo>
                <a:lnTo>
                  <a:pt x="895438" y="232054"/>
                </a:lnTo>
                <a:lnTo>
                  <a:pt x="898017" y="232054"/>
                </a:lnTo>
                <a:lnTo>
                  <a:pt x="899020" y="232384"/>
                </a:lnTo>
                <a:lnTo>
                  <a:pt x="899998" y="233527"/>
                </a:lnTo>
                <a:lnTo>
                  <a:pt x="900226" y="234823"/>
                </a:lnTo>
                <a:lnTo>
                  <a:pt x="900226" y="260273"/>
                </a:lnTo>
                <a:lnTo>
                  <a:pt x="900137" y="261340"/>
                </a:lnTo>
                <a:lnTo>
                  <a:pt x="899769" y="262420"/>
                </a:lnTo>
                <a:lnTo>
                  <a:pt x="899426" y="262775"/>
                </a:lnTo>
                <a:lnTo>
                  <a:pt x="898867" y="263017"/>
                </a:lnTo>
                <a:lnTo>
                  <a:pt x="898144" y="263436"/>
                </a:lnTo>
                <a:lnTo>
                  <a:pt x="897470" y="263652"/>
                </a:lnTo>
                <a:lnTo>
                  <a:pt x="895438" y="263652"/>
                </a:lnTo>
                <a:lnTo>
                  <a:pt x="895438" y="264528"/>
                </a:lnTo>
                <a:lnTo>
                  <a:pt x="921232" y="264528"/>
                </a:lnTo>
                <a:lnTo>
                  <a:pt x="924064" y="256146"/>
                </a:lnTo>
                <a:close/>
              </a:path>
              <a:path w="1099184" h="274955">
                <a:moveTo>
                  <a:pt x="957135" y="256717"/>
                </a:moveTo>
                <a:lnTo>
                  <a:pt x="956360" y="256209"/>
                </a:lnTo>
                <a:lnTo>
                  <a:pt x="954379" y="258991"/>
                </a:lnTo>
                <a:lnTo>
                  <a:pt x="952550" y="260819"/>
                </a:lnTo>
                <a:lnTo>
                  <a:pt x="949236" y="262674"/>
                </a:lnTo>
                <a:lnTo>
                  <a:pt x="947318" y="263131"/>
                </a:lnTo>
                <a:lnTo>
                  <a:pt x="942657" y="263131"/>
                </a:lnTo>
                <a:lnTo>
                  <a:pt x="932688" y="251447"/>
                </a:lnTo>
                <a:lnTo>
                  <a:pt x="932688" y="244729"/>
                </a:lnTo>
                <a:lnTo>
                  <a:pt x="942225" y="232156"/>
                </a:lnTo>
                <a:lnTo>
                  <a:pt x="947051" y="232156"/>
                </a:lnTo>
                <a:lnTo>
                  <a:pt x="949325" y="232918"/>
                </a:lnTo>
                <a:lnTo>
                  <a:pt x="953096" y="235889"/>
                </a:lnTo>
                <a:lnTo>
                  <a:pt x="954570" y="238353"/>
                </a:lnTo>
                <a:lnTo>
                  <a:pt x="955598" y="241719"/>
                </a:lnTo>
                <a:lnTo>
                  <a:pt x="956360" y="241719"/>
                </a:lnTo>
                <a:lnTo>
                  <a:pt x="955598" y="230378"/>
                </a:lnTo>
                <a:lnTo>
                  <a:pt x="954684" y="230378"/>
                </a:lnTo>
                <a:lnTo>
                  <a:pt x="954570" y="231152"/>
                </a:lnTo>
                <a:lnTo>
                  <a:pt x="954252" y="231800"/>
                </a:lnTo>
                <a:lnTo>
                  <a:pt x="953770" y="232219"/>
                </a:lnTo>
                <a:lnTo>
                  <a:pt x="953503" y="232549"/>
                </a:lnTo>
                <a:lnTo>
                  <a:pt x="953096" y="232689"/>
                </a:lnTo>
                <a:lnTo>
                  <a:pt x="952398" y="232689"/>
                </a:lnTo>
                <a:lnTo>
                  <a:pt x="951890" y="232549"/>
                </a:lnTo>
                <a:lnTo>
                  <a:pt x="951191" y="232156"/>
                </a:lnTo>
                <a:lnTo>
                  <a:pt x="948867" y="230987"/>
                </a:lnTo>
                <a:lnTo>
                  <a:pt x="946429" y="230378"/>
                </a:lnTo>
                <a:lnTo>
                  <a:pt x="940943" y="230378"/>
                </a:lnTo>
                <a:lnTo>
                  <a:pt x="938060" y="231127"/>
                </a:lnTo>
                <a:lnTo>
                  <a:pt x="932840" y="234226"/>
                </a:lnTo>
                <a:lnTo>
                  <a:pt x="930757" y="236372"/>
                </a:lnTo>
                <a:lnTo>
                  <a:pt x="929322" y="239179"/>
                </a:lnTo>
                <a:lnTo>
                  <a:pt x="927798" y="241935"/>
                </a:lnTo>
                <a:lnTo>
                  <a:pt x="927049" y="245021"/>
                </a:lnTo>
                <a:lnTo>
                  <a:pt x="927049" y="252463"/>
                </a:lnTo>
                <a:lnTo>
                  <a:pt x="928192" y="256082"/>
                </a:lnTo>
                <a:lnTo>
                  <a:pt x="933462" y="263245"/>
                </a:lnTo>
                <a:lnTo>
                  <a:pt x="937793" y="265290"/>
                </a:lnTo>
                <a:lnTo>
                  <a:pt x="946378" y="265290"/>
                </a:lnTo>
                <a:lnTo>
                  <a:pt x="949032" y="264591"/>
                </a:lnTo>
                <a:lnTo>
                  <a:pt x="953503" y="261848"/>
                </a:lnTo>
                <a:lnTo>
                  <a:pt x="955433" y="259676"/>
                </a:lnTo>
                <a:lnTo>
                  <a:pt x="957135" y="256717"/>
                </a:lnTo>
                <a:close/>
              </a:path>
              <a:path w="1099184" h="274955">
                <a:moveTo>
                  <a:pt x="988377" y="238975"/>
                </a:moveTo>
                <a:lnTo>
                  <a:pt x="987996" y="231127"/>
                </a:lnTo>
                <a:lnTo>
                  <a:pt x="960755" y="231127"/>
                </a:lnTo>
                <a:lnTo>
                  <a:pt x="960361" y="238975"/>
                </a:lnTo>
                <a:lnTo>
                  <a:pt x="961339" y="238975"/>
                </a:lnTo>
                <a:lnTo>
                  <a:pt x="961402" y="237451"/>
                </a:lnTo>
                <a:lnTo>
                  <a:pt x="961809" y="236283"/>
                </a:lnTo>
                <a:lnTo>
                  <a:pt x="962977" y="234480"/>
                </a:lnTo>
                <a:lnTo>
                  <a:pt x="963701" y="233921"/>
                </a:lnTo>
                <a:lnTo>
                  <a:pt x="965212" y="233349"/>
                </a:lnTo>
                <a:lnTo>
                  <a:pt x="966317" y="233235"/>
                </a:lnTo>
                <a:lnTo>
                  <a:pt x="971905" y="233235"/>
                </a:lnTo>
                <a:lnTo>
                  <a:pt x="971905" y="260604"/>
                </a:lnTo>
                <a:lnTo>
                  <a:pt x="971727" y="261810"/>
                </a:lnTo>
                <a:lnTo>
                  <a:pt x="970762" y="263194"/>
                </a:lnTo>
                <a:lnTo>
                  <a:pt x="969784" y="263639"/>
                </a:lnTo>
                <a:lnTo>
                  <a:pt x="967181" y="263639"/>
                </a:lnTo>
                <a:lnTo>
                  <a:pt x="967181" y="264528"/>
                </a:lnTo>
                <a:lnTo>
                  <a:pt x="981341" y="264528"/>
                </a:lnTo>
                <a:lnTo>
                  <a:pt x="981341" y="263639"/>
                </a:lnTo>
                <a:lnTo>
                  <a:pt x="978877" y="263639"/>
                </a:lnTo>
                <a:lnTo>
                  <a:pt x="977925" y="263283"/>
                </a:lnTo>
                <a:lnTo>
                  <a:pt x="976858" y="262089"/>
                </a:lnTo>
                <a:lnTo>
                  <a:pt x="976668" y="260832"/>
                </a:lnTo>
                <a:lnTo>
                  <a:pt x="976668" y="233235"/>
                </a:lnTo>
                <a:lnTo>
                  <a:pt x="982751" y="233235"/>
                </a:lnTo>
                <a:lnTo>
                  <a:pt x="983856" y="233451"/>
                </a:lnTo>
                <a:lnTo>
                  <a:pt x="984681" y="233921"/>
                </a:lnTo>
                <a:lnTo>
                  <a:pt x="985558" y="234327"/>
                </a:lnTo>
                <a:lnTo>
                  <a:pt x="987450" y="238975"/>
                </a:lnTo>
                <a:lnTo>
                  <a:pt x="988377" y="238975"/>
                </a:lnTo>
                <a:close/>
              </a:path>
              <a:path w="1099184" h="274955">
                <a:moveTo>
                  <a:pt x="1025499" y="231127"/>
                </a:moveTo>
                <a:lnTo>
                  <a:pt x="1013688" y="231127"/>
                </a:lnTo>
                <a:lnTo>
                  <a:pt x="1013688" y="232054"/>
                </a:lnTo>
                <a:lnTo>
                  <a:pt x="1016215" y="232054"/>
                </a:lnTo>
                <a:lnTo>
                  <a:pt x="1017219" y="232422"/>
                </a:lnTo>
                <a:lnTo>
                  <a:pt x="1018286" y="233654"/>
                </a:lnTo>
                <a:lnTo>
                  <a:pt x="1018514" y="234975"/>
                </a:lnTo>
                <a:lnTo>
                  <a:pt x="1018514" y="254114"/>
                </a:lnTo>
                <a:lnTo>
                  <a:pt x="1010310" y="263194"/>
                </a:lnTo>
                <a:lnTo>
                  <a:pt x="1006475" y="263194"/>
                </a:lnTo>
                <a:lnTo>
                  <a:pt x="999515" y="252882"/>
                </a:lnTo>
                <a:lnTo>
                  <a:pt x="999515" y="235165"/>
                </a:lnTo>
                <a:lnTo>
                  <a:pt x="999731" y="233946"/>
                </a:lnTo>
                <a:lnTo>
                  <a:pt x="1000709" y="232486"/>
                </a:lnTo>
                <a:lnTo>
                  <a:pt x="1001687" y="232054"/>
                </a:lnTo>
                <a:lnTo>
                  <a:pt x="1004392" y="232054"/>
                </a:lnTo>
                <a:lnTo>
                  <a:pt x="1004392" y="231127"/>
                </a:lnTo>
                <a:lnTo>
                  <a:pt x="989914" y="231127"/>
                </a:lnTo>
                <a:lnTo>
                  <a:pt x="989914" y="232054"/>
                </a:lnTo>
                <a:lnTo>
                  <a:pt x="992454" y="232054"/>
                </a:lnTo>
                <a:lnTo>
                  <a:pt x="993343" y="232384"/>
                </a:lnTo>
                <a:lnTo>
                  <a:pt x="994486" y="233654"/>
                </a:lnTo>
                <a:lnTo>
                  <a:pt x="994765" y="235013"/>
                </a:lnTo>
                <a:lnTo>
                  <a:pt x="994765" y="254139"/>
                </a:lnTo>
                <a:lnTo>
                  <a:pt x="995019" y="256870"/>
                </a:lnTo>
                <a:lnTo>
                  <a:pt x="996403" y="260451"/>
                </a:lnTo>
                <a:lnTo>
                  <a:pt x="997699" y="262178"/>
                </a:lnTo>
                <a:lnTo>
                  <a:pt x="999591" y="263398"/>
                </a:lnTo>
                <a:lnTo>
                  <a:pt x="1001471" y="264693"/>
                </a:lnTo>
                <a:lnTo>
                  <a:pt x="1004227" y="265303"/>
                </a:lnTo>
                <a:lnTo>
                  <a:pt x="1011199" y="265303"/>
                </a:lnTo>
                <a:lnTo>
                  <a:pt x="1020737" y="254139"/>
                </a:lnTo>
                <a:lnTo>
                  <a:pt x="1020737" y="235369"/>
                </a:lnTo>
                <a:lnTo>
                  <a:pt x="1020838" y="234213"/>
                </a:lnTo>
                <a:lnTo>
                  <a:pt x="1021283" y="233718"/>
                </a:lnTo>
                <a:lnTo>
                  <a:pt x="1021981" y="232600"/>
                </a:lnTo>
                <a:lnTo>
                  <a:pt x="1022946" y="232054"/>
                </a:lnTo>
                <a:lnTo>
                  <a:pt x="1025499" y="232054"/>
                </a:lnTo>
                <a:lnTo>
                  <a:pt x="1025499" y="231127"/>
                </a:lnTo>
                <a:close/>
              </a:path>
              <a:path w="1099184" h="274955">
                <a:moveTo>
                  <a:pt x="1060094" y="263639"/>
                </a:moveTo>
                <a:lnTo>
                  <a:pt x="1045210" y="248907"/>
                </a:lnTo>
                <a:lnTo>
                  <a:pt x="1044752" y="248285"/>
                </a:lnTo>
                <a:lnTo>
                  <a:pt x="1053007" y="241782"/>
                </a:lnTo>
                <a:lnTo>
                  <a:pt x="1053007" y="237794"/>
                </a:lnTo>
                <a:lnTo>
                  <a:pt x="1052372" y="236181"/>
                </a:lnTo>
                <a:lnTo>
                  <a:pt x="1049997" y="233375"/>
                </a:lnTo>
                <a:lnTo>
                  <a:pt x="1049528" y="233057"/>
                </a:lnTo>
                <a:lnTo>
                  <a:pt x="1048588" y="232410"/>
                </a:lnTo>
                <a:lnTo>
                  <a:pt x="1047432" y="232054"/>
                </a:lnTo>
                <a:lnTo>
                  <a:pt x="1047432" y="242189"/>
                </a:lnTo>
                <a:lnTo>
                  <a:pt x="1046607" y="243954"/>
                </a:lnTo>
                <a:lnTo>
                  <a:pt x="1043406" y="246697"/>
                </a:lnTo>
                <a:lnTo>
                  <a:pt x="1040968" y="247408"/>
                </a:lnTo>
                <a:lnTo>
                  <a:pt x="1036993" y="247408"/>
                </a:lnTo>
                <a:lnTo>
                  <a:pt x="1036764" y="247370"/>
                </a:lnTo>
                <a:lnTo>
                  <a:pt x="1036434" y="247370"/>
                </a:lnTo>
                <a:lnTo>
                  <a:pt x="1036434" y="233451"/>
                </a:lnTo>
                <a:lnTo>
                  <a:pt x="1038034" y="233184"/>
                </a:lnTo>
                <a:lnTo>
                  <a:pt x="1039304" y="233057"/>
                </a:lnTo>
                <a:lnTo>
                  <a:pt x="1042441" y="233057"/>
                </a:lnTo>
                <a:lnTo>
                  <a:pt x="1047432" y="242189"/>
                </a:lnTo>
                <a:lnTo>
                  <a:pt x="1047432" y="232054"/>
                </a:lnTo>
                <a:lnTo>
                  <a:pt x="1045235" y="231368"/>
                </a:lnTo>
                <a:lnTo>
                  <a:pt x="1042631" y="231114"/>
                </a:lnTo>
                <a:lnTo>
                  <a:pt x="1026909" y="231114"/>
                </a:lnTo>
                <a:lnTo>
                  <a:pt x="1026909" y="232054"/>
                </a:lnTo>
                <a:lnTo>
                  <a:pt x="1029449" y="232054"/>
                </a:lnTo>
                <a:lnTo>
                  <a:pt x="1030427" y="232410"/>
                </a:lnTo>
                <a:lnTo>
                  <a:pt x="1031036" y="233184"/>
                </a:lnTo>
                <a:lnTo>
                  <a:pt x="1031481" y="233654"/>
                </a:lnTo>
                <a:lnTo>
                  <a:pt x="1031722" y="234962"/>
                </a:lnTo>
                <a:lnTo>
                  <a:pt x="1031697" y="260731"/>
                </a:lnTo>
                <a:lnTo>
                  <a:pt x="1031557" y="261721"/>
                </a:lnTo>
                <a:lnTo>
                  <a:pt x="1030566" y="263194"/>
                </a:lnTo>
                <a:lnTo>
                  <a:pt x="1029589" y="263639"/>
                </a:lnTo>
                <a:lnTo>
                  <a:pt x="1026909" y="263639"/>
                </a:lnTo>
                <a:lnTo>
                  <a:pt x="1026909" y="264528"/>
                </a:lnTo>
                <a:lnTo>
                  <a:pt x="1041247" y="264528"/>
                </a:lnTo>
                <a:lnTo>
                  <a:pt x="1041247" y="263639"/>
                </a:lnTo>
                <a:lnTo>
                  <a:pt x="1038694" y="263639"/>
                </a:lnTo>
                <a:lnTo>
                  <a:pt x="1037691" y="263271"/>
                </a:lnTo>
                <a:lnTo>
                  <a:pt x="1037132" y="262521"/>
                </a:lnTo>
                <a:lnTo>
                  <a:pt x="1036650" y="262001"/>
                </a:lnTo>
                <a:lnTo>
                  <a:pt x="1036434" y="260731"/>
                </a:lnTo>
                <a:lnTo>
                  <a:pt x="1036434" y="248907"/>
                </a:lnTo>
                <a:lnTo>
                  <a:pt x="1036942" y="248970"/>
                </a:lnTo>
                <a:lnTo>
                  <a:pt x="1039063" y="248970"/>
                </a:lnTo>
                <a:lnTo>
                  <a:pt x="1039926" y="248907"/>
                </a:lnTo>
                <a:lnTo>
                  <a:pt x="1051229" y="264528"/>
                </a:lnTo>
                <a:lnTo>
                  <a:pt x="1060094" y="264528"/>
                </a:lnTo>
                <a:lnTo>
                  <a:pt x="1060094" y="263639"/>
                </a:lnTo>
                <a:close/>
              </a:path>
              <a:path w="1099184" h="274955">
                <a:moveTo>
                  <a:pt x="1095527" y="263639"/>
                </a:moveTo>
                <a:lnTo>
                  <a:pt x="1094155" y="263563"/>
                </a:lnTo>
                <a:lnTo>
                  <a:pt x="1093101" y="263182"/>
                </a:lnTo>
                <a:lnTo>
                  <a:pt x="1092377" y="262483"/>
                </a:lnTo>
                <a:lnTo>
                  <a:pt x="1091565" y="261835"/>
                </a:lnTo>
                <a:lnTo>
                  <a:pt x="1090714" y="260388"/>
                </a:lnTo>
                <a:lnTo>
                  <a:pt x="1089761" y="258165"/>
                </a:lnTo>
                <a:lnTo>
                  <a:pt x="1087755" y="253352"/>
                </a:lnTo>
                <a:lnTo>
                  <a:pt x="1086993" y="251536"/>
                </a:lnTo>
                <a:lnTo>
                  <a:pt x="1082090" y="239750"/>
                </a:lnTo>
                <a:lnTo>
                  <a:pt x="1082090" y="251536"/>
                </a:lnTo>
                <a:lnTo>
                  <a:pt x="1070622" y="251536"/>
                </a:lnTo>
                <a:lnTo>
                  <a:pt x="1076401" y="238036"/>
                </a:lnTo>
                <a:lnTo>
                  <a:pt x="1082090" y="251536"/>
                </a:lnTo>
                <a:lnTo>
                  <a:pt x="1082090" y="239750"/>
                </a:lnTo>
                <a:lnTo>
                  <a:pt x="1081379" y="238036"/>
                </a:lnTo>
                <a:lnTo>
                  <a:pt x="1078191" y="230378"/>
                </a:lnTo>
                <a:lnTo>
                  <a:pt x="1077328" y="230378"/>
                </a:lnTo>
                <a:lnTo>
                  <a:pt x="1065542" y="257848"/>
                </a:lnTo>
                <a:lnTo>
                  <a:pt x="1064564" y="260286"/>
                </a:lnTo>
                <a:lnTo>
                  <a:pt x="1063650" y="261848"/>
                </a:lnTo>
                <a:lnTo>
                  <a:pt x="1062367" y="263042"/>
                </a:lnTo>
                <a:lnTo>
                  <a:pt x="1061453" y="263372"/>
                </a:lnTo>
                <a:lnTo>
                  <a:pt x="1060107" y="263639"/>
                </a:lnTo>
                <a:lnTo>
                  <a:pt x="1060107" y="264541"/>
                </a:lnTo>
                <a:lnTo>
                  <a:pt x="1070622" y="264541"/>
                </a:lnTo>
                <a:lnTo>
                  <a:pt x="1070622" y="263639"/>
                </a:lnTo>
                <a:lnTo>
                  <a:pt x="1069009" y="263474"/>
                </a:lnTo>
                <a:lnTo>
                  <a:pt x="1067930" y="263258"/>
                </a:lnTo>
                <a:lnTo>
                  <a:pt x="1067460" y="262864"/>
                </a:lnTo>
                <a:lnTo>
                  <a:pt x="1066977" y="262483"/>
                </a:lnTo>
                <a:lnTo>
                  <a:pt x="1066812" y="262128"/>
                </a:lnTo>
                <a:lnTo>
                  <a:pt x="1066761" y="260858"/>
                </a:lnTo>
                <a:lnTo>
                  <a:pt x="1067028" y="259918"/>
                </a:lnTo>
                <a:lnTo>
                  <a:pt x="1067562" y="258610"/>
                </a:lnTo>
                <a:lnTo>
                  <a:pt x="1069809" y="253352"/>
                </a:lnTo>
                <a:lnTo>
                  <a:pt x="1082751" y="253352"/>
                </a:lnTo>
                <a:lnTo>
                  <a:pt x="1084757" y="258165"/>
                </a:lnTo>
                <a:lnTo>
                  <a:pt x="1085430" y="259689"/>
                </a:lnTo>
                <a:lnTo>
                  <a:pt x="1085748" y="260858"/>
                </a:lnTo>
                <a:lnTo>
                  <a:pt x="1085748" y="262128"/>
                </a:lnTo>
                <a:lnTo>
                  <a:pt x="1085469" y="262585"/>
                </a:lnTo>
                <a:lnTo>
                  <a:pt x="1084618" y="263309"/>
                </a:lnTo>
                <a:lnTo>
                  <a:pt x="1083678" y="263563"/>
                </a:lnTo>
                <a:lnTo>
                  <a:pt x="1082306" y="263639"/>
                </a:lnTo>
                <a:lnTo>
                  <a:pt x="1082306" y="264541"/>
                </a:lnTo>
                <a:lnTo>
                  <a:pt x="1095527" y="264541"/>
                </a:lnTo>
                <a:lnTo>
                  <a:pt x="1095527" y="263639"/>
                </a:lnTo>
                <a:close/>
              </a:path>
              <a:path w="1099184" h="274955">
                <a:moveTo>
                  <a:pt x="1098626" y="194233"/>
                </a:moveTo>
                <a:lnTo>
                  <a:pt x="1037031" y="194233"/>
                </a:lnTo>
                <a:lnTo>
                  <a:pt x="1032802" y="189788"/>
                </a:lnTo>
                <a:lnTo>
                  <a:pt x="1026198" y="181165"/>
                </a:lnTo>
                <a:lnTo>
                  <a:pt x="1019860" y="171119"/>
                </a:lnTo>
                <a:lnTo>
                  <a:pt x="1032764" y="166116"/>
                </a:lnTo>
                <a:lnTo>
                  <a:pt x="1035024" y="164782"/>
                </a:lnTo>
                <a:lnTo>
                  <a:pt x="1071257" y="128066"/>
                </a:lnTo>
                <a:lnTo>
                  <a:pt x="1080770" y="86664"/>
                </a:lnTo>
                <a:lnTo>
                  <a:pt x="1079284" y="68719"/>
                </a:lnTo>
                <a:lnTo>
                  <a:pt x="1074839" y="52400"/>
                </a:lnTo>
                <a:lnTo>
                  <a:pt x="1067409" y="37706"/>
                </a:lnTo>
                <a:lnTo>
                  <a:pt x="1057008" y="24612"/>
                </a:lnTo>
                <a:lnTo>
                  <a:pt x="1052791" y="20967"/>
                </a:lnTo>
                <a:lnTo>
                  <a:pt x="1052791" y="89725"/>
                </a:lnTo>
                <a:lnTo>
                  <a:pt x="1051763" y="107835"/>
                </a:lnTo>
                <a:lnTo>
                  <a:pt x="1036332" y="148069"/>
                </a:lnTo>
                <a:lnTo>
                  <a:pt x="999350" y="164782"/>
                </a:lnTo>
                <a:lnTo>
                  <a:pt x="988847" y="163741"/>
                </a:lnTo>
                <a:lnTo>
                  <a:pt x="956246" y="136055"/>
                </a:lnTo>
                <a:lnTo>
                  <a:pt x="946531" y="86182"/>
                </a:lnTo>
                <a:lnTo>
                  <a:pt x="947597" y="67005"/>
                </a:lnTo>
                <a:lnTo>
                  <a:pt x="963599" y="25247"/>
                </a:lnTo>
                <a:lnTo>
                  <a:pt x="999350" y="9398"/>
                </a:lnTo>
                <a:lnTo>
                  <a:pt x="1006373" y="9867"/>
                </a:lnTo>
                <a:lnTo>
                  <a:pt x="1040003" y="32512"/>
                </a:lnTo>
                <a:lnTo>
                  <a:pt x="1052233" y="75488"/>
                </a:lnTo>
                <a:lnTo>
                  <a:pt x="1052791" y="89725"/>
                </a:lnTo>
                <a:lnTo>
                  <a:pt x="1052791" y="20967"/>
                </a:lnTo>
                <a:lnTo>
                  <a:pt x="1044600" y="13855"/>
                </a:lnTo>
                <a:lnTo>
                  <a:pt x="1036777" y="9398"/>
                </a:lnTo>
                <a:lnTo>
                  <a:pt x="1031100" y="6159"/>
                </a:lnTo>
                <a:lnTo>
                  <a:pt x="1016508" y="1549"/>
                </a:lnTo>
                <a:lnTo>
                  <a:pt x="1000836" y="0"/>
                </a:lnTo>
                <a:lnTo>
                  <a:pt x="984326" y="1549"/>
                </a:lnTo>
                <a:lnTo>
                  <a:pt x="942581" y="24511"/>
                </a:lnTo>
                <a:lnTo>
                  <a:pt x="920051" y="68414"/>
                </a:lnTo>
                <a:lnTo>
                  <a:pt x="918552" y="86182"/>
                </a:lnTo>
                <a:lnTo>
                  <a:pt x="919060" y="97574"/>
                </a:lnTo>
                <a:lnTo>
                  <a:pt x="931341" y="135318"/>
                </a:lnTo>
                <a:lnTo>
                  <a:pt x="962025" y="163830"/>
                </a:lnTo>
                <a:lnTo>
                  <a:pt x="977798" y="171119"/>
                </a:lnTo>
                <a:lnTo>
                  <a:pt x="984300" y="177190"/>
                </a:lnTo>
                <a:lnTo>
                  <a:pt x="991400" y="183095"/>
                </a:lnTo>
                <a:lnTo>
                  <a:pt x="999096" y="188823"/>
                </a:lnTo>
                <a:lnTo>
                  <a:pt x="1007135" y="194233"/>
                </a:lnTo>
                <a:lnTo>
                  <a:pt x="0" y="194233"/>
                </a:lnTo>
                <a:lnTo>
                  <a:pt x="0" y="205016"/>
                </a:lnTo>
                <a:lnTo>
                  <a:pt x="1027087" y="205016"/>
                </a:lnTo>
                <a:lnTo>
                  <a:pt x="1034224" y="208102"/>
                </a:lnTo>
                <a:lnTo>
                  <a:pt x="1079652" y="218236"/>
                </a:lnTo>
                <a:lnTo>
                  <a:pt x="1079652" y="214350"/>
                </a:lnTo>
                <a:lnTo>
                  <a:pt x="1070711" y="213067"/>
                </a:lnTo>
                <a:lnTo>
                  <a:pt x="1062228" y="210718"/>
                </a:lnTo>
                <a:lnTo>
                  <a:pt x="1054239" y="207276"/>
                </a:lnTo>
                <a:lnTo>
                  <a:pt x="1050505" y="205016"/>
                </a:lnTo>
                <a:lnTo>
                  <a:pt x="1098626" y="205016"/>
                </a:lnTo>
                <a:lnTo>
                  <a:pt x="1098626" y="194233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126275" y="13114136"/>
            <a:ext cx="1139500" cy="7734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124089" y="12660902"/>
            <a:ext cx="401327" cy="400049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7125976" y="12883036"/>
            <a:ext cx="1110615" cy="215265"/>
          </a:xfrm>
          <a:custGeom>
            <a:avLst/>
            <a:gdLst/>
            <a:ahLst/>
            <a:cxnLst/>
            <a:rect l="l" t="t" r="r" b="b"/>
            <a:pathLst>
              <a:path w="1110615" h="215265">
                <a:moveTo>
                  <a:pt x="625246" y="2984"/>
                </a:moveTo>
                <a:lnTo>
                  <a:pt x="565619" y="2984"/>
                </a:lnTo>
                <a:lnTo>
                  <a:pt x="565619" y="7759"/>
                </a:lnTo>
                <a:lnTo>
                  <a:pt x="575005" y="8686"/>
                </a:lnTo>
                <a:lnTo>
                  <a:pt x="581418" y="10960"/>
                </a:lnTo>
                <a:lnTo>
                  <a:pt x="589661" y="111417"/>
                </a:lnTo>
                <a:lnTo>
                  <a:pt x="589394" y="119443"/>
                </a:lnTo>
                <a:lnTo>
                  <a:pt x="567753" y="160248"/>
                </a:lnTo>
                <a:lnTo>
                  <a:pt x="541401" y="165506"/>
                </a:lnTo>
                <a:lnTo>
                  <a:pt x="528129" y="164223"/>
                </a:lnTo>
                <a:lnTo>
                  <a:pt x="499821" y="138658"/>
                </a:lnTo>
                <a:lnTo>
                  <a:pt x="496697" y="113347"/>
                </a:lnTo>
                <a:lnTo>
                  <a:pt x="496697" y="21450"/>
                </a:lnTo>
                <a:lnTo>
                  <a:pt x="520344" y="7759"/>
                </a:lnTo>
                <a:lnTo>
                  <a:pt x="520344" y="2984"/>
                </a:lnTo>
                <a:lnTo>
                  <a:pt x="447268" y="2984"/>
                </a:lnTo>
                <a:lnTo>
                  <a:pt x="447268" y="7759"/>
                </a:lnTo>
                <a:lnTo>
                  <a:pt x="456984" y="8547"/>
                </a:lnTo>
                <a:lnTo>
                  <a:pt x="463257" y="10274"/>
                </a:lnTo>
                <a:lnTo>
                  <a:pt x="469036" y="15532"/>
                </a:lnTo>
                <a:lnTo>
                  <a:pt x="470522" y="21450"/>
                </a:lnTo>
                <a:lnTo>
                  <a:pt x="470636" y="113347"/>
                </a:lnTo>
                <a:lnTo>
                  <a:pt x="471081" y="122910"/>
                </a:lnTo>
                <a:lnTo>
                  <a:pt x="487895" y="161759"/>
                </a:lnTo>
                <a:lnTo>
                  <a:pt x="535609" y="177088"/>
                </a:lnTo>
                <a:lnTo>
                  <a:pt x="555015" y="175361"/>
                </a:lnTo>
                <a:lnTo>
                  <a:pt x="571030" y="170205"/>
                </a:lnTo>
                <a:lnTo>
                  <a:pt x="577926" y="165506"/>
                </a:lnTo>
                <a:lnTo>
                  <a:pt x="583666" y="161607"/>
                </a:lnTo>
                <a:lnTo>
                  <a:pt x="600583" y="120484"/>
                </a:lnTo>
                <a:lnTo>
                  <a:pt x="601091" y="107911"/>
                </a:lnTo>
                <a:lnTo>
                  <a:pt x="601091" y="40894"/>
                </a:lnTo>
                <a:lnTo>
                  <a:pt x="601383" y="31648"/>
                </a:lnTo>
                <a:lnTo>
                  <a:pt x="625246" y="7759"/>
                </a:lnTo>
                <a:lnTo>
                  <a:pt x="625246" y="2984"/>
                </a:lnTo>
                <a:close/>
              </a:path>
              <a:path w="1110615" h="215265">
                <a:moveTo>
                  <a:pt x="951318" y="2984"/>
                </a:moveTo>
                <a:lnTo>
                  <a:pt x="890879" y="2984"/>
                </a:lnTo>
                <a:lnTo>
                  <a:pt x="890879" y="7759"/>
                </a:lnTo>
                <a:lnTo>
                  <a:pt x="900303" y="8623"/>
                </a:lnTo>
                <a:lnTo>
                  <a:pt x="906437" y="10439"/>
                </a:lnTo>
                <a:lnTo>
                  <a:pt x="915504" y="40894"/>
                </a:lnTo>
                <a:lnTo>
                  <a:pt x="915504" y="127038"/>
                </a:lnTo>
                <a:lnTo>
                  <a:pt x="842010" y="35191"/>
                </a:lnTo>
                <a:lnTo>
                  <a:pt x="816229" y="2984"/>
                </a:lnTo>
                <a:lnTo>
                  <a:pt x="772083" y="2984"/>
                </a:lnTo>
                <a:lnTo>
                  <a:pt x="772083" y="7759"/>
                </a:lnTo>
                <a:lnTo>
                  <a:pt x="777379" y="7937"/>
                </a:lnTo>
                <a:lnTo>
                  <a:pt x="781291" y="8597"/>
                </a:lnTo>
                <a:lnTo>
                  <a:pt x="783932" y="9664"/>
                </a:lnTo>
                <a:lnTo>
                  <a:pt x="786587" y="10680"/>
                </a:lnTo>
                <a:lnTo>
                  <a:pt x="789800" y="13398"/>
                </a:lnTo>
                <a:lnTo>
                  <a:pt x="794372" y="18732"/>
                </a:lnTo>
                <a:lnTo>
                  <a:pt x="797128" y="21996"/>
                </a:lnTo>
                <a:lnTo>
                  <a:pt x="797052" y="138074"/>
                </a:lnTo>
                <a:lnTo>
                  <a:pt x="776478" y="168148"/>
                </a:lnTo>
                <a:lnTo>
                  <a:pt x="772299" y="167220"/>
                </a:lnTo>
                <a:lnTo>
                  <a:pt x="744359" y="117690"/>
                </a:lnTo>
                <a:lnTo>
                  <a:pt x="739787" y="107276"/>
                </a:lnTo>
                <a:lnTo>
                  <a:pt x="713232" y="46837"/>
                </a:lnTo>
                <a:lnTo>
                  <a:pt x="713232" y="107276"/>
                </a:lnTo>
                <a:lnTo>
                  <a:pt x="654011" y="107276"/>
                </a:lnTo>
                <a:lnTo>
                  <a:pt x="683399" y="36360"/>
                </a:lnTo>
                <a:lnTo>
                  <a:pt x="713232" y="107276"/>
                </a:lnTo>
                <a:lnTo>
                  <a:pt x="713232" y="46837"/>
                </a:lnTo>
                <a:lnTo>
                  <a:pt x="708634" y="36360"/>
                </a:lnTo>
                <a:lnTo>
                  <a:pt x="692670" y="0"/>
                </a:lnTo>
                <a:lnTo>
                  <a:pt x="687730" y="0"/>
                </a:lnTo>
                <a:lnTo>
                  <a:pt x="633958" y="126365"/>
                </a:lnTo>
                <a:lnTo>
                  <a:pt x="628370" y="139204"/>
                </a:lnTo>
                <a:lnTo>
                  <a:pt x="601992" y="168821"/>
                </a:lnTo>
                <a:lnTo>
                  <a:pt x="601992" y="173469"/>
                </a:lnTo>
                <a:lnTo>
                  <a:pt x="653110" y="173469"/>
                </a:lnTo>
                <a:lnTo>
                  <a:pt x="653110" y="168821"/>
                </a:lnTo>
                <a:lnTo>
                  <a:pt x="647026" y="168287"/>
                </a:lnTo>
                <a:lnTo>
                  <a:pt x="642912" y="167538"/>
                </a:lnTo>
                <a:lnTo>
                  <a:pt x="637235" y="164846"/>
                </a:lnTo>
                <a:lnTo>
                  <a:pt x="635495" y="161823"/>
                </a:lnTo>
                <a:lnTo>
                  <a:pt x="635495" y="155321"/>
                </a:lnTo>
                <a:lnTo>
                  <a:pt x="649427" y="117690"/>
                </a:lnTo>
                <a:lnTo>
                  <a:pt x="716851" y="117690"/>
                </a:lnTo>
                <a:lnTo>
                  <a:pt x="731939" y="155765"/>
                </a:lnTo>
                <a:lnTo>
                  <a:pt x="732307" y="157873"/>
                </a:lnTo>
                <a:lnTo>
                  <a:pt x="732282" y="163093"/>
                </a:lnTo>
                <a:lnTo>
                  <a:pt x="714476" y="168821"/>
                </a:lnTo>
                <a:lnTo>
                  <a:pt x="714476" y="173469"/>
                </a:lnTo>
                <a:lnTo>
                  <a:pt x="832561" y="173469"/>
                </a:lnTo>
                <a:lnTo>
                  <a:pt x="832561" y="168821"/>
                </a:lnTo>
                <a:lnTo>
                  <a:pt x="826503" y="168148"/>
                </a:lnTo>
                <a:lnTo>
                  <a:pt x="823302" y="167792"/>
                </a:lnTo>
                <a:lnTo>
                  <a:pt x="808431" y="35191"/>
                </a:lnTo>
                <a:lnTo>
                  <a:pt x="922388" y="176479"/>
                </a:lnTo>
                <a:lnTo>
                  <a:pt x="926833" y="176479"/>
                </a:lnTo>
                <a:lnTo>
                  <a:pt x="926833" y="127038"/>
                </a:lnTo>
                <a:lnTo>
                  <a:pt x="926833" y="40894"/>
                </a:lnTo>
                <a:lnTo>
                  <a:pt x="927138" y="31648"/>
                </a:lnTo>
                <a:lnTo>
                  <a:pt x="951318" y="7759"/>
                </a:lnTo>
                <a:lnTo>
                  <a:pt x="951318" y="2984"/>
                </a:lnTo>
                <a:close/>
              </a:path>
              <a:path w="1110615" h="215265">
                <a:moveTo>
                  <a:pt x="1109751" y="128803"/>
                </a:moveTo>
                <a:lnTo>
                  <a:pt x="1103236" y="128803"/>
                </a:lnTo>
                <a:lnTo>
                  <a:pt x="1097534" y="139331"/>
                </a:lnTo>
                <a:lnTo>
                  <a:pt x="1091742" y="147662"/>
                </a:lnTo>
                <a:lnTo>
                  <a:pt x="1049210" y="163042"/>
                </a:lnTo>
                <a:lnTo>
                  <a:pt x="1033449" y="163398"/>
                </a:lnTo>
                <a:lnTo>
                  <a:pt x="1027569" y="163398"/>
                </a:lnTo>
                <a:lnTo>
                  <a:pt x="1007554" y="155765"/>
                </a:lnTo>
                <a:lnTo>
                  <a:pt x="1007554" y="20624"/>
                </a:lnTo>
                <a:lnTo>
                  <a:pt x="1009116" y="15011"/>
                </a:lnTo>
                <a:lnTo>
                  <a:pt x="1015542" y="9804"/>
                </a:lnTo>
                <a:lnTo>
                  <a:pt x="1021943" y="8293"/>
                </a:lnTo>
                <a:lnTo>
                  <a:pt x="1031417" y="7759"/>
                </a:lnTo>
                <a:lnTo>
                  <a:pt x="1031417" y="2984"/>
                </a:lnTo>
                <a:lnTo>
                  <a:pt x="958596" y="2984"/>
                </a:lnTo>
                <a:lnTo>
                  <a:pt x="958596" y="7759"/>
                </a:lnTo>
                <a:lnTo>
                  <a:pt x="968095" y="8470"/>
                </a:lnTo>
                <a:lnTo>
                  <a:pt x="974293" y="10236"/>
                </a:lnTo>
                <a:lnTo>
                  <a:pt x="977074" y="13081"/>
                </a:lnTo>
                <a:lnTo>
                  <a:pt x="979855" y="15836"/>
                </a:lnTo>
                <a:lnTo>
                  <a:pt x="981240" y="21780"/>
                </a:lnTo>
                <a:lnTo>
                  <a:pt x="981240" y="155232"/>
                </a:lnTo>
                <a:lnTo>
                  <a:pt x="979792" y="161328"/>
                </a:lnTo>
                <a:lnTo>
                  <a:pt x="976972" y="163766"/>
                </a:lnTo>
                <a:lnTo>
                  <a:pt x="974204" y="166065"/>
                </a:lnTo>
                <a:lnTo>
                  <a:pt x="968057" y="167792"/>
                </a:lnTo>
                <a:lnTo>
                  <a:pt x="958596" y="168821"/>
                </a:lnTo>
                <a:lnTo>
                  <a:pt x="958596" y="173469"/>
                </a:lnTo>
                <a:lnTo>
                  <a:pt x="1097216" y="173469"/>
                </a:lnTo>
                <a:lnTo>
                  <a:pt x="1100048" y="163398"/>
                </a:lnTo>
                <a:lnTo>
                  <a:pt x="1109751" y="128803"/>
                </a:lnTo>
                <a:close/>
              </a:path>
              <a:path w="1110615" h="215265">
                <a:moveTo>
                  <a:pt x="1110195" y="207302"/>
                </a:moveTo>
                <a:lnTo>
                  <a:pt x="0" y="207302"/>
                </a:lnTo>
                <a:lnTo>
                  <a:pt x="0" y="215226"/>
                </a:lnTo>
                <a:lnTo>
                  <a:pt x="1110195" y="215226"/>
                </a:lnTo>
                <a:lnTo>
                  <a:pt x="1110195" y="207302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3282" y="12354306"/>
            <a:ext cx="18030825" cy="103695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54000" marR="14813280">
              <a:lnSpc>
                <a:spcPct val="100000"/>
              </a:lnSpc>
            </a:pPr>
            <a:r>
              <a:rPr sz="1250" b="1" spc="-125" dirty="0">
                <a:solidFill>
                  <a:srgbClr val="1D1D1B"/>
                </a:solidFill>
                <a:latin typeface="Verdana"/>
                <a:cs typeface="Verdana"/>
              </a:rPr>
              <a:t>Universida</a:t>
            </a:r>
            <a:r>
              <a:rPr sz="1250" b="1" spc="-140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1250" b="1" spc="-8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105" dirty="0">
                <a:solidFill>
                  <a:srgbClr val="1D1D1B"/>
                </a:solidFill>
                <a:latin typeface="Verdana"/>
                <a:cs typeface="Verdana"/>
              </a:rPr>
              <a:t>Autónoma</a:t>
            </a:r>
            <a:r>
              <a:rPr sz="1250" b="1" spc="-8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50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1250" b="1" spc="-4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1250" b="1" spc="-8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100" dirty="0">
                <a:solidFill>
                  <a:srgbClr val="1D1D1B"/>
                </a:solidFill>
                <a:latin typeface="Verdana"/>
                <a:cs typeface="Verdana"/>
              </a:rPr>
              <a:t>Nuevo</a:t>
            </a:r>
            <a:r>
              <a:rPr sz="1250" b="1" spc="-8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105" dirty="0">
                <a:solidFill>
                  <a:srgbClr val="1D1D1B"/>
                </a:solidFill>
                <a:latin typeface="Verdana"/>
                <a:cs typeface="Verdana"/>
              </a:rPr>
              <a:t>León  </a:t>
            </a:r>
            <a:r>
              <a:rPr sz="1250" b="1" spc="-90" dirty="0">
                <a:solidFill>
                  <a:srgbClr val="1D1D1B"/>
                </a:solidFill>
                <a:latin typeface="Verdana"/>
                <a:cs typeface="Verdana"/>
              </a:rPr>
              <a:t>Facultad</a:t>
            </a:r>
            <a:r>
              <a:rPr sz="1250" b="1" spc="-8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50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1250" b="1" spc="-4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1250" b="1" spc="-8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114" dirty="0">
                <a:solidFill>
                  <a:srgbClr val="1D1D1B"/>
                </a:solidFill>
                <a:latin typeface="Verdana"/>
                <a:cs typeface="Verdana"/>
              </a:rPr>
              <a:t>Arquitectura</a:t>
            </a:r>
            <a:endParaRPr sz="1250" dirty="0">
              <a:latin typeface="Verdana"/>
              <a:cs typeface="Verdana"/>
            </a:endParaRPr>
          </a:p>
          <a:p>
            <a:pPr marL="254000">
              <a:lnSpc>
                <a:spcPts val="1485"/>
              </a:lnSpc>
            </a:pPr>
            <a:r>
              <a:rPr sz="1250" b="1" spc="-100" dirty="0">
                <a:solidFill>
                  <a:srgbClr val="1D1D1B"/>
                </a:solidFill>
                <a:latin typeface="Verdana"/>
                <a:cs typeface="Verdana"/>
              </a:rPr>
              <a:t>Licenciatura</a:t>
            </a:r>
            <a:r>
              <a:rPr sz="1250" b="1" spc="-8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95" dirty="0">
                <a:solidFill>
                  <a:srgbClr val="1D1D1B"/>
                </a:solidFill>
                <a:latin typeface="Verdana"/>
                <a:cs typeface="Verdana"/>
              </a:rPr>
              <a:t>en</a:t>
            </a:r>
            <a:r>
              <a:rPr sz="1250" b="1" spc="-75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130" dirty="0">
                <a:solidFill>
                  <a:srgbClr val="1D1D1B"/>
                </a:solidFill>
                <a:latin typeface="Verdana"/>
                <a:cs typeface="Verdana"/>
              </a:rPr>
              <a:t>Diseño</a:t>
            </a:r>
            <a:r>
              <a:rPr sz="1250" b="1" spc="-75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250" b="1" spc="-155" dirty="0">
                <a:solidFill>
                  <a:srgbClr val="1D1D1B"/>
                </a:solidFill>
                <a:latin typeface="Verdana"/>
                <a:cs typeface="Verdana"/>
              </a:rPr>
              <a:t>Industrial.</a:t>
            </a:r>
            <a:endParaRPr sz="125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1329437"/>
            <a:ext cx="2073910" cy="2061845"/>
          </a:xfrm>
          <a:prstGeom prst="rect">
            <a:avLst/>
          </a:prstGeom>
          <a:solidFill>
            <a:srgbClr val="000101"/>
          </a:solidFill>
        </p:spPr>
        <p:txBody>
          <a:bodyPr vert="horz" wrap="square" lIns="0" tIns="133350" rIns="0" bIns="0" rtlCol="0">
            <a:spAutoFit/>
          </a:bodyPr>
          <a:lstStyle/>
          <a:p>
            <a:pPr marL="250825">
              <a:lnSpc>
                <a:spcPct val="100000"/>
              </a:lnSpc>
              <a:spcBef>
                <a:spcPts val="1050"/>
              </a:spcBef>
            </a:pPr>
            <a:r>
              <a:rPr sz="11000" b="1" spc="85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Verdana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repentina 10mo</dc:title>
  <dc:creator>Usuario</dc:creator>
  <cp:lastModifiedBy>MARTA NYDIA MOLINA GONZALEZ</cp:lastModifiedBy>
  <cp:revision>1</cp:revision>
  <dcterms:created xsi:type="dcterms:W3CDTF">2022-09-27T22:23:42Z</dcterms:created>
  <dcterms:modified xsi:type="dcterms:W3CDTF">2022-09-27T23:35:01Z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2022-09-27T00:00:00Z</vt:filetime>
  </property>
</Properties>
</file>