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ítulo">
    <p:spTree>
      <p:nvGrpSpPr>
        <p:cNvPr id="1" name=""/>
        <p:cNvGrpSpPr/>
        <p:nvPr/>
      </p:nvGrpSpPr>
      <p:grpSpPr>
        <a:xfrm>
          <a:off x="0" y="0"/>
          <a:ext cx="0" cy="0"/>
          <a:chOff x="0" y="0"/>
          <a:chExt cx="0" cy="0"/>
        </a:xfrm>
      </p:grpSpPr>
      <p:sp>
        <p:nvSpPr>
          <p:cNvPr id="11" name="Autor y fecha"/>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Autor y fecha</a:t>
            </a:r>
          </a:p>
        </p:txBody>
      </p:sp>
      <p:sp>
        <p:nvSpPr>
          <p:cNvPr id="12" name="Título de presentación"/>
          <p:cNvSpPr txBox="1"/>
          <p:nvPr>
            <p:ph type="title" hasCustomPrompt="1"/>
          </p:nvPr>
        </p:nvSpPr>
        <p:spPr>
          <a:xfrm>
            <a:off x="1206496" y="2574991"/>
            <a:ext cx="21971004" cy="4648201"/>
          </a:xfrm>
          <a:prstGeom prst="rect">
            <a:avLst/>
          </a:prstGeom>
        </p:spPr>
        <p:txBody>
          <a:bodyPr anchor="b"/>
          <a:lstStyle>
            <a:lvl1pPr>
              <a:defRPr spc="-232" sz="11600"/>
            </a:lvl1pPr>
          </a:lstStyle>
          <a:p>
            <a:pPr/>
            <a:r>
              <a:t>Título de presentación</a:t>
            </a:r>
          </a:p>
        </p:txBody>
      </p:sp>
      <p:sp>
        <p:nvSpPr>
          <p:cNvPr id="13" name="Nivel de texto 1…"/>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Subtítulo de presentación</a:t>
            </a:r>
          </a:p>
          <a:p>
            <a:pPr lvl="1"/>
            <a:r>
              <a:t/>
            </a:r>
          </a:p>
          <a:p>
            <a:pPr lvl="2"/>
            <a:r>
              <a:t/>
            </a:r>
          </a:p>
          <a:p>
            <a:pPr lvl="3"/>
            <a:r>
              <a:t/>
            </a:r>
          </a:p>
          <a:p>
            <a:pPr lvl="4"/>
            <a:r>
              <a:t/>
            </a:r>
          </a:p>
        </p:txBody>
      </p:sp>
      <p:sp>
        <p:nvSpPr>
          <p:cNvPr id="14"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claración">
    <p:spTree>
      <p:nvGrpSpPr>
        <p:cNvPr id="1" name=""/>
        <p:cNvGrpSpPr/>
        <p:nvPr/>
      </p:nvGrpSpPr>
      <p:grpSpPr>
        <a:xfrm>
          <a:off x="0" y="0"/>
          <a:ext cx="0" cy="0"/>
          <a:chOff x="0" y="0"/>
          <a:chExt cx="0" cy="0"/>
        </a:xfrm>
      </p:grpSpPr>
      <p:sp>
        <p:nvSpPr>
          <p:cNvPr id="98" name="Nivel de texto 1…"/>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Declaración</a:t>
            </a:r>
          </a:p>
          <a:p>
            <a:pPr lvl="1"/>
            <a:r>
              <a:t/>
            </a:r>
          </a:p>
          <a:p>
            <a:pPr lvl="2"/>
            <a:r>
              <a:t/>
            </a:r>
          </a:p>
          <a:p>
            <a:pPr lvl="3"/>
            <a:r>
              <a:t/>
            </a:r>
          </a:p>
          <a:p>
            <a:pPr lvl="4"/>
            <a:r>
              <a:t/>
            </a:r>
          </a:p>
        </p:txBody>
      </p:sp>
      <p:sp>
        <p:nvSpPr>
          <p:cNvPr id="9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Hecho (grande)">
    <p:spTree>
      <p:nvGrpSpPr>
        <p:cNvPr id="1" name=""/>
        <p:cNvGrpSpPr/>
        <p:nvPr/>
      </p:nvGrpSpPr>
      <p:grpSpPr>
        <a:xfrm>
          <a:off x="0" y="0"/>
          <a:ext cx="0" cy="0"/>
          <a:chOff x="0" y="0"/>
          <a:chExt cx="0" cy="0"/>
        </a:xfrm>
      </p:grpSpPr>
      <p:sp>
        <p:nvSpPr>
          <p:cNvPr id="106" name="Nivel de texto 1…"/>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Información del hecho"/>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Información del hecho</a:t>
            </a:r>
          </a:p>
        </p:txBody>
      </p:sp>
      <p:sp>
        <p:nvSpPr>
          <p:cNvPr id="108"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
    <p:spTree>
      <p:nvGrpSpPr>
        <p:cNvPr id="1" name=""/>
        <p:cNvGrpSpPr/>
        <p:nvPr/>
      </p:nvGrpSpPr>
      <p:grpSpPr>
        <a:xfrm>
          <a:off x="0" y="0"/>
          <a:ext cx="0" cy="0"/>
          <a:chOff x="0" y="0"/>
          <a:chExt cx="0" cy="0"/>
        </a:xfrm>
      </p:grpSpPr>
      <p:sp>
        <p:nvSpPr>
          <p:cNvPr id="115" name="Atribució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Atribución</a:t>
            </a:r>
          </a:p>
        </p:txBody>
      </p:sp>
      <p:sp>
        <p:nvSpPr>
          <p:cNvPr id="116" name="Nivel de texto 1…"/>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“Frase celebre”</a:t>
            </a:r>
          </a:p>
          <a:p>
            <a:pPr lvl="1"/>
            <a:r>
              <a:t/>
            </a:r>
          </a:p>
          <a:p>
            <a:pPr lvl="2"/>
            <a:r>
              <a:t/>
            </a:r>
          </a:p>
          <a:p>
            <a:pPr lvl="3"/>
            <a:r>
              <a:t/>
            </a:r>
          </a:p>
          <a:p>
            <a:pPr lvl="4"/>
            <a:r>
              <a:t/>
            </a:r>
          </a:p>
        </p:txBody>
      </p:sp>
      <p:sp>
        <p:nvSpPr>
          <p:cNvPr id="117"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fotos">
    <p:spTree>
      <p:nvGrpSpPr>
        <p:cNvPr id="1" name=""/>
        <p:cNvGrpSpPr/>
        <p:nvPr/>
      </p:nvGrpSpPr>
      <p:grpSpPr>
        <a:xfrm>
          <a:off x="0" y="0"/>
          <a:ext cx="0" cy="0"/>
          <a:chOff x="0" y="0"/>
          <a:chExt cx="0" cy="0"/>
        </a:xfrm>
      </p:grpSpPr>
      <p:sp>
        <p:nvSpPr>
          <p:cNvPr id="124" name="Plato de ensalada con arroz frito, huevos duros y palillo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Tazón con tortas de salmón, ensalada y humm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Plato de pasta pappardelle con mantequilla de perejil, avellanas tostadas y queso parmesano rallado"/>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34" name="tazón de ensalada con arroz frito, huevos cocidos y palillo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Número de diapositiva"/>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n blanco">
    <p:spTree>
      <p:nvGrpSpPr>
        <p:cNvPr id="1" name=""/>
        <p:cNvGrpSpPr/>
        <p:nvPr/>
      </p:nvGrpSpPr>
      <p:grpSpPr>
        <a:xfrm>
          <a:off x="0" y="0"/>
          <a:ext cx="0" cy="0"/>
          <a:chOff x="0" y="0"/>
          <a:chExt cx="0" cy="0"/>
        </a:xfrm>
      </p:grpSpPr>
      <p:sp>
        <p:nvSpPr>
          <p:cNvPr id="142"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foto">
    <p:spTree>
      <p:nvGrpSpPr>
        <p:cNvPr id="1" name=""/>
        <p:cNvGrpSpPr/>
        <p:nvPr/>
      </p:nvGrpSpPr>
      <p:grpSpPr>
        <a:xfrm>
          <a:off x="0" y="0"/>
          <a:ext cx="0" cy="0"/>
          <a:chOff x="0" y="0"/>
          <a:chExt cx="0" cy="0"/>
        </a:xfrm>
      </p:grpSpPr>
      <p:sp>
        <p:nvSpPr>
          <p:cNvPr id="21" name="Aguacates y limon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Título de presentación"/>
          <p:cNvSpPr txBox="1"/>
          <p:nvPr>
            <p:ph type="title" hasCustomPrompt="1"/>
          </p:nvPr>
        </p:nvSpPr>
        <p:spPr>
          <a:xfrm>
            <a:off x="1206500" y="7124700"/>
            <a:ext cx="21971000" cy="4648200"/>
          </a:xfrm>
          <a:prstGeom prst="rect">
            <a:avLst/>
          </a:prstGeom>
        </p:spPr>
        <p:txBody>
          <a:bodyPr anchor="b"/>
          <a:lstStyle>
            <a:lvl1pPr>
              <a:defRPr spc="-232" sz="11600"/>
            </a:lvl1pPr>
          </a:lstStyle>
          <a:p>
            <a:pPr/>
            <a:r>
              <a:t>Título de presentación</a:t>
            </a:r>
          </a:p>
        </p:txBody>
      </p:sp>
      <p:sp>
        <p:nvSpPr>
          <p:cNvPr id="23" name="Autor y fecha"/>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Autor y fecha</a:t>
            </a:r>
          </a:p>
        </p:txBody>
      </p:sp>
      <p:sp>
        <p:nvSpPr>
          <p:cNvPr id="24" name="Nivel de texto 1…"/>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Subtítulo de presentación</a:t>
            </a:r>
          </a:p>
          <a:p>
            <a:pPr lvl="1"/>
            <a:r>
              <a:t/>
            </a:r>
          </a:p>
          <a:p>
            <a:pPr lvl="2"/>
            <a:r>
              <a:t/>
            </a:r>
          </a:p>
          <a:p>
            <a:pPr lvl="3"/>
            <a:r>
              <a:t/>
            </a:r>
          </a:p>
          <a:p>
            <a:pPr lvl="4"/>
            <a:r>
              <a:t/>
            </a:r>
          </a:p>
        </p:txBody>
      </p:sp>
      <p:sp>
        <p:nvSpPr>
          <p:cNvPr id="2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foto alternativa">
    <p:spTree>
      <p:nvGrpSpPr>
        <p:cNvPr id="1" name=""/>
        <p:cNvGrpSpPr/>
        <p:nvPr/>
      </p:nvGrpSpPr>
      <p:grpSpPr>
        <a:xfrm>
          <a:off x="0" y="0"/>
          <a:ext cx="0" cy="0"/>
          <a:chOff x="0" y="0"/>
          <a:chExt cx="0" cy="0"/>
        </a:xfrm>
      </p:grpSpPr>
      <p:sp>
        <p:nvSpPr>
          <p:cNvPr id="32" name="Tazón con tortas de salmón, ensalada y humm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Título de diapositiva"/>
          <p:cNvSpPr txBox="1"/>
          <p:nvPr>
            <p:ph type="title" hasCustomPrompt="1"/>
          </p:nvPr>
        </p:nvSpPr>
        <p:spPr>
          <a:xfrm>
            <a:off x="1206500" y="1270000"/>
            <a:ext cx="9779000" cy="5882273"/>
          </a:xfrm>
          <a:prstGeom prst="rect">
            <a:avLst/>
          </a:prstGeom>
        </p:spPr>
        <p:txBody>
          <a:bodyPr anchor="b"/>
          <a:lstStyle/>
          <a:p>
            <a:pPr/>
            <a:r>
              <a:t>Título de diapositiva</a:t>
            </a:r>
          </a:p>
        </p:txBody>
      </p:sp>
      <p:sp>
        <p:nvSpPr>
          <p:cNvPr id="34" name="Nivel de texto 1…"/>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Subtítulo de diapositiva</a:t>
            </a:r>
          </a:p>
          <a:p>
            <a:pPr lvl="1"/>
            <a:r>
              <a:t/>
            </a:r>
          </a:p>
          <a:p>
            <a:pPr lvl="2"/>
            <a:r>
              <a:t/>
            </a:r>
          </a:p>
          <a:p>
            <a:pPr lvl="3"/>
            <a:r>
              <a:t/>
            </a:r>
          </a:p>
          <a:p>
            <a:pPr lvl="4"/>
            <a:r>
              <a:t/>
            </a:r>
          </a:p>
        </p:txBody>
      </p:sp>
      <p:sp>
        <p:nvSpPr>
          <p:cNvPr id="35" name="Número de diapositiva"/>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viñetas">
    <p:spTree>
      <p:nvGrpSpPr>
        <p:cNvPr id="1" name=""/>
        <p:cNvGrpSpPr/>
        <p:nvPr/>
      </p:nvGrpSpPr>
      <p:grpSpPr>
        <a:xfrm>
          <a:off x="0" y="0"/>
          <a:ext cx="0" cy="0"/>
          <a:chOff x="0" y="0"/>
          <a:chExt cx="0" cy="0"/>
        </a:xfrm>
      </p:grpSpPr>
      <p:sp>
        <p:nvSpPr>
          <p:cNvPr id="42" name="Título de diapositiva"/>
          <p:cNvSpPr txBox="1"/>
          <p:nvPr>
            <p:ph type="title" hasCustomPrompt="1"/>
          </p:nvPr>
        </p:nvSpPr>
        <p:spPr>
          <a:prstGeom prst="rect">
            <a:avLst/>
          </a:prstGeom>
        </p:spPr>
        <p:txBody>
          <a:bodyPr/>
          <a:lstStyle/>
          <a:p>
            <a:pPr/>
            <a:r>
              <a:t>Título de diapositiva</a:t>
            </a:r>
          </a:p>
        </p:txBody>
      </p:sp>
      <p:sp>
        <p:nvSpPr>
          <p:cNvPr id="43" name="Subtítulo de diapositiva"/>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diapositiva</a:t>
            </a:r>
          </a:p>
        </p:txBody>
      </p:sp>
      <p:sp>
        <p:nvSpPr>
          <p:cNvPr id="44" name="Nivel de texto 1…"/>
          <p:cNvSpPr txBox="1"/>
          <p:nvPr>
            <p:ph type="body" idx="1" hasCustomPrompt="1"/>
          </p:nvPr>
        </p:nvSpPr>
        <p:spPr>
          <a:prstGeom prst="rect">
            <a:avLst/>
          </a:prstGeom>
        </p:spPr>
        <p:txBody>
          <a:bodyPr/>
          <a:lstStyle/>
          <a:p>
            <a:pPr/>
            <a:r>
              <a:t>Texto en viñeta de diapositiva</a:t>
            </a:r>
          </a:p>
          <a:p>
            <a:pPr lvl="1"/>
            <a:r>
              <a:t/>
            </a:r>
          </a:p>
          <a:p>
            <a:pPr lvl="2"/>
            <a:r>
              <a:t/>
            </a:r>
          </a:p>
          <a:p>
            <a:pPr lvl="3"/>
            <a:r>
              <a:t/>
            </a:r>
          </a:p>
          <a:p>
            <a:pPr lvl="4"/>
            <a:r>
              <a:t/>
            </a:r>
          </a:p>
        </p:txBody>
      </p:sp>
      <p:sp>
        <p:nvSpPr>
          <p:cNvPr id="4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ñetas">
    <p:spTree>
      <p:nvGrpSpPr>
        <p:cNvPr id="1" name=""/>
        <p:cNvGrpSpPr/>
        <p:nvPr/>
      </p:nvGrpSpPr>
      <p:grpSpPr>
        <a:xfrm>
          <a:off x="0" y="0"/>
          <a:ext cx="0" cy="0"/>
          <a:chOff x="0" y="0"/>
          <a:chExt cx="0" cy="0"/>
        </a:xfrm>
      </p:grpSpPr>
      <p:sp>
        <p:nvSpPr>
          <p:cNvPr id="52" name="Nivel de texto 1…"/>
          <p:cNvSpPr txBox="1"/>
          <p:nvPr>
            <p:ph type="body" idx="1" hasCustomPrompt="1"/>
          </p:nvPr>
        </p:nvSpPr>
        <p:spPr>
          <a:prstGeom prst="rect">
            <a:avLst/>
          </a:prstGeom>
        </p:spPr>
        <p:txBody>
          <a:bodyPr numCol="2" spcCol="1098550"/>
          <a:lstStyle/>
          <a:p>
            <a:pPr/>
            <a:r>
              <a:t>Texto en viñeta de diapositiva</a:t>
            </a:r>
          </a:p>
          <a:p>
            <a:pPr lvl="1"/>
            <a:r>
              <a:t/>
            </a:r>
          </a:p>
          <a:p>
            <a:pPr lvl="2"/>
            <a:r>
              <a:t/>
            </a:r>
          </a:p>
          <a:p>
            <a:pPr lvl="3"/>
            <a:r>
              <a:t/>
            </a:r>
          </a:p>
          <a:p>
            <a:pPr lvl="4"/>
            <a:r>
              <a:t/>
            </a:r>
          </a:p>
        </p:txBody>
      </p:sp>
      <p:sp>
        <p:nvSpPr>
          <p:cNvPr id="5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viñetas y foto">
    <p:spTree>
      <p:nvGrpSpPr>
        <p:cNvPr id="1" name=""/>
        <p:cNvGrpSpPr/>
        <p:nvPr/>
      </p:nvGrpSpPr>
      <p:grpSpPr>
        <a:xfrm>
          <a:off x="0" y="0"/>
          <a:ext cx="0" cy="0"/>
          <a:chOff x="0" y="0"/>
          <a:chExt cx="0" cy="0"/>
        </a:xfrm>
      </p:grpSpPr>
      <p:sp>
        <p:nvSpPr>
          <p:cNvPr id="60" name="Subtítulo de diapositiva"/>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diapositiva</a:t>
            </a:r>
          </a:p>
        </p:txBody>
      </p:sp>
      <p:sp>
        <p:nvSpPr>
          <p:cNvPr id="61" name="Nivel de texto 1…"/>
          <p:cNvSpPr txBox="1"/>
          <p:nvPr>
            <p:ph type="body" sz="half" idx="1" hasCustomPrompt="1"/>
          </p:nvPr>
        </p:nvSpPr>
        <p:spPr>
          <a:xfrm>
            <a:off x="1206500" y="4248504"/>
            <a:ext cx="9779000" cy="8256630"/>
          </a:xfrm>
          <a:prstGeom prst="rect">
            <a:avLst/>
          </a:prstGeom>
        </p:spPr>
        <p:txBody>
          <a:bodyPr/>
          <a:lstStyle/>
          <a:p>
            <a:pPr/>
            <a:r>
              <a:t>Texto en viñeta de diapositiva</a:t>
            </a:r>
          </a:p>
          <a:p>
            <a:pPr lvl="1"/>
            <a:r>
              <a:t/>
            </a:r>
          </a:p>
          <a:p>
            <a:pPr lvl="2"/>
            <a:r>
              <a:t/>
            </a:r>
          </a:p>
          <a:p>
            <a:pPr lvl="3"/>
            <a:r>
              <a:t/>
            </a:r>
          </a:p>
          <a:p>
            <a:pPr lvl="4"/>
            <a:r>
              <a:t/>
            </a:r>
          </a:p>
        </p:txBody>
      </p:sp>
      <p:sp>
        <p:nvSpPr>
          <p:cNvPr id="62" name="Plato de pasta pappardelle con mantequilla de perejil, avellanas tostadas y queso parmesano rallado"/>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Título de diapositiva"/>
          <p:cNvSpPr txBox="1"/>
          <p:nvPr>
            <p:ph type="title" hasCustomPrompt="1"/>
          </p:nvPr>
        </p:nvSpPr>
        <p:spPr>
          <a:xfrm>
            <a:off x="1206500" y="1079500"/>
            <a:ext cx="9779000" cy="1435100"/>
          </a:xfrm>
          <a:prstGeom prst="rect">
            <a:avLst/>
          </a:prstGeom>
        </p:spPr>
        <p:txBody>
          <a:bodyPr/>
          <a:lstStyle/>
          <a:p>
            <a:pPr/>
            <a:r>
              <a:t>Título de diapositiva</a:t>
            </a:r>
          </a:p>
        </p:txBody>
      </p:sp>
      <p:sp>
        <p:nvSpPr>
          <p:cNvPr id="64"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ción">
    <p:spTree>
      <p:nvGrpSpPr>
        <p:cNvPr id="1" name=""/>
        <p:cNvGrpSpPr/>
        <p:nvPr/>
      </p:nvGrpSpPr>
      <p:grpSpPr>
        <a:xfrm>
          <a:off x="0" y="0"/>
          <a:ext cx="0" cy="0"/>
          <a:chOff x="0" y="0"/>
          <a:chExt cx="0" cy="0"/>
        </a:xfrm>
      </p:grpSpPr>
      <p:sp>
        <p:nvSpPr>
          <p:cNvPr id="71" name="Título de sección"/>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Título de sección</a:t>
            </a:r>
          </a:p>
        </p:txBody>
      </p:sp>
      <p:sp>
        <p:nvSpPr>
          <p:cNvPr id="72" name="Número de diapositiva"/>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ólo título">
    <p:spTree>
      <p:nvGrpSpPr>
        <p:cNvPr id="1" name=""/>
        <p:cNvGrpSpPr/>
        <p:nvPr/>
      </p:nvGrpSpPr>
      <p:grpSpPr>
        <a:xfrm>
          <a:off x="0" y="0"/>
          <a:ext cx="0" cy="0"/>
          <a:chOff x="0" y="0"/>
          <a:chExt cx="0" cy="0"/>
        </a:xfrm>
      </p:grpSpPr>
      <p:sp>
        <p:nvSpPr>
          <p:cNvPr id="79" name="Título de diapositiva"/>
          <p:cNvSpPr txBox="1"/>
          <p:nvPr>
            <p:ph type="title" hasCustomPrompt="1"/>
          </p:nvPr>
        </p:nvSpPr>
        <p:spPr>
          <a:xfrm>
            <a:off x="1206500" y="1079500"/>
            <a:ext cx="21971000" cy="1434949"/>
          </a:xfrm>
          <a:prstGeom prst="rect">
            <a:avLst/>
          </a:prstGeom>
        </p:spPr>
        <p:txBody>
          <a:bodyPr/>
          <a:lstStyle/>
          <a:p>
            <a:pPr/>
            <a:r>
              <a:t>Título de diapositiva</a:t>
            </a:r>
          </a:p>
        </p:txBody>
      </p:sp>
      <p:sp>
        <p:nvSpPr>
          <p:cNvPr id="80" name="Subtítulo de diapositiva"/>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diapositiva</a:t>
            </a:r>
          </a:p>
        </p:txBody>
      </p:sp>
      <p:sp>
        <p:nvSpPr>
          <p:cNvPr id="8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Título de agenda"/>
          <p:cNvSpPr txBox="1"/>
          <p:nvPr>
            <p:ph type="title" hasCustomPrompt="1"/>
          </p:nvPr>
        </p:nvSpPr>
        <p:spPr>
          <a:xfrm>
            <a:off x="1206500" y="1079500"/>
            <a:ext cx="21971000" cy="1435100"/>
          </a:xfrm>
          <a:prstGeom prst="rect">
            <a:avLst/>
          </a:prstGeom>
        </p:spPr>
        <p:txBody>
          <a:bodyPr/>
          <a:lstStyle/>
          <a:p>
            <a:pPr/>
            <a:r>
              <a:t>Título de agenda</a:t>
            </a:r>
          </a:p>
        </p:txBody>
      </p:sp>
      <p:sp>
        <p:nvSpPr>
          <p:cNvPr id="89" name="Subtítulo de agenda"/>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agenda</a:t>
            </a:r>
          </a:p>
        </p:txBody>
      </p:sp>
      <p:sp>
        <p:nvSpPr>
          <p:cNvPr id="90" name="Nivel de texto 1…"/>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Temas de agenda</a:t>
            </a:r>
          </a:p>
          <a:p>
            <a:pPr lvl="1"/>
            <a:r>
              <a:t/>
            </a:r>
          </a:p>
          <a:p>
            <a:pPr lvl="2"/>
            <a:r>
              <a:t/>
            </a:r>
          </a:p>
          <a:p>
            <a:pPr lvl="3"/>
            <a:r>
              <a:t/>
            </a:r>
          </a:p>
          <a:p>
            <a:pPr lvl="4"/>
            <a:r>
              <a:t/>
            </a:r>
          </a:p>
        </p:txBody>
      </p:sp>
      <p:sp>
        <p:nvSpPr>
          <p:cNvPr id="9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ítulo de diapositiva"/>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Título de diapositiva</a:t>
            </a:r>
          </a:p>
        </p:txBody>
      </p:sp>
      <p:sp>
        <p:nvSpPr>
          <p:cNvPr id="3" name="Nivel de texto 1…"/>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Texto en viñeta de diapositiva</a:t>
            </a:r>
          </a:p>
          <a:p>
            <a:pPr lvl="1"/>
            <a:r>
              <a:t/>
            </a:r>
          </a:p>
          <a:p>
            <a:pPr lvl="2"/>
            <a:r>
              <a:t/>
            </a:r>
          </a:p>
          <a:p>
            <a:pPr lvl="3"/>
            <a:r>
              <a:t/>
            </a:r>
          </a:p>
          <a:p>
            <a:pPr lvl="4"/>
            <a:r>
              <a:t/>
            </a:r>
          </a:p>
        </p:txBody>
      </p:sp>
      <p:sp>
        <p:nvSpPr>
          <p:cNvPr id="4" name="Número de diapositiva"/>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1" name="4931029.jpg" descr="4931029.jpg"/>
          <p:cNvPicPr>
            <a:picLocks noChangeAspect="1"/>
          </p:cNvPicPr>
          <p:nvPr/>
        </p:nvPicPr>
        <p:blipFill>
          <a:blip r:embed="rId2">
            <a:alphaModFix amt="22906"/>
            <a:extLst/>
          </a:blip>
          <a:stretch>
            <a:fillRect/>
          </a:stretch>
        </p:blipFill>
        <p:spPr>
          <a:xfrm>
            <a:off x="-2669428" y="-1376327"/>
            <a:ext cx="30370265" cy="20246843"/>
          </a:xfrm>
          <a:prstGeom prst="rect">
            <a:avLst/>
          </a:prstGeom>
          <a:ln w="12700">
            <a:miter lim="400000"/>
          </a:ln>
        </p:spPr>
      </p:pic>
      <p:sp>
        <p:nvSpPr>
          <p:cNvPr id="152" name="Figura"/>
          <p:cNvSpPr/>
          <p:nvPr/>
        </p:nvSpPr>
        <p:spPr>
          <a:xfrm>
            <a:off x="333771" y="126686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A85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153" name="LOGOS-08.png" descr="LOGOS-08.png"/>
          <p:cNvPicPr>
            <a:picLocks noChangeAspect="1"/>
          </p:cNvPicPr>
          <p:nvPr/>
        </p:nvPicPr>
        <p:blipFill>
          <a:blip r:embed="rId3">
            <a:extLst/>
          </a:blip>
          <a:stretch>
            <a:fillRect/>
          </a:stretch>
        </p:blipFill>
        <p:spPr>
          <a:xfrm>
            <a:off x="21837395" y="711571"/>
            <a:ext cx="2099992" cy="1622720"/>
          </a:xfrm>
          <a:prstGeom prst="rect">
            <a:avLst/>
          </a:prstGeom>
          <a:ln w="12700">
            <a:miter lim="400000"/>
          </a:ln>
        </p:spPr>
      </p:pic>
      <p:pic>
        <p:nvPicPr>
          <p:cNvPr id="154" name="LOGOS-05.png" descr="LOGOS-05.png"/>
          <p:cNvPicPr>
            <a:picLocks noChangeAspect="1"/>
          </p:cNvPicPr>
          <p:nvPr/>
        </p:nvPicPr>
        <p:blipFill>
          <a:blip r:embed="rId4">
            <a:extLst/>
          </a:blip>
          <a:stretch>
            <a:fillRect/>
          </a:stretch>
        </p:blipFill>
        <p:spPr>
          <a:xfrm>
            <a:off x="1008054" y="229459"/>
            <a:ext cx="3347809" cy="2586944"/>
          </a:xfrm>
          <a:prstGeom prst="rect">
            <a:avLst/>
          </a:prstGeom>
          <a:ln w="12700">
            <a:miter lim="400000"/>
          </a:ln>
        </p:spPr>
      </p:pic>
      <p:pic>
        <p:nvPicPr>
          <p:cNvPr id="155" name="LOGOS-02.png" descr="LOGOS-02.png"/>
          <p:cNvPicPr>
            <a:picLocks noChangeAspect="1"/>
          </p:cNvPicPr>
          <p:nvPr/>
        </p:nvPicPr>
        <p:blipFill>
          <a:blip r:embed="rId5">
            <a:extLst/>
          </a:blip>
          <a:stretch>
            <a:fillRect/>
          </a:stretch>
        </p:blipFill>
        <p:spPr>
          <a:xfrm>
            <a:off x="4384931" y="229459"/>
            <a:ext cx="3347809" cy="2586944"/>
          </a:xfrm>
          <a:prstGeom prst="rect">
            <a:avLst/>
          </a:prstGeom>
          <a:ln w="12700">
            <a:miter lim="400000"/>
          </a:ln>
        </p:spPr>
      </p:pic>
      <p:pic>
        <p:nvPicPr>
          <p:cNvPr id="156" name="FRASERECTOR-NARANJA.png" descr="FRASERECTOR-NARANJA.png"/>
          <p:cNvPicPr>
            <a:picLocks noChangeAspect="1"/>
          </p:cNvPicPr>
          <p:nvPr/>
        </p:nvPicPr>
        <p:blipFill>
          <a:blip r:embed="rId6">
            <a:extLst/>
          </a:blip>
          <a:stretch>
            <a:fillRect/>
          </a:stretch>
        </p:blipFill>
        <p:spPr>
          <a:xfrm>
            <a:off x="18770875" y="507398"/>
            <a:ext cx="2628438" cy="2031066"/>
          </a:xfrm>
          <a:prstGeom prst="rect">
            <a:avLst/>
          </a:prstGeom>
          <a:ln w="12700">
            <a:miter lim="400000"/>
          </a:ln>
        </p:spPr>
      </p:pic>
      <p:sp>
        <p:nvSpPr>
          <p:cNvPr id="157" name="TITULO"/>
          <p:cNvSpPr txBox="1"/>
          <p:nvPr/>
        </p:nvSpPr>
        <p:spPr>
          <a:xfrm>
            <a:off x="9550120" y="5488516"/>
            <a:ext cx="5500321" cy="189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80000"/>
              </a:lnSpc>
              <a:defRPr spc="-232" sz="11600">
                <a:latin typeface="Montserrat Bold"/>
                <a:ea typeface="Montserrat Bold"/>
                <a:cs typeface="Montserrat Bold"/>
                <a:sym typeface="Montserrat Bold"/>
              </a:defRPr>
            </a:lvl1pPr>
          </a:lstStyle>
          <a:p>
            <a:pPr/>
            <a:r>
              <a:t>TITULO</a:t>
            </a:r>
          </a:p>
        </p:txBody>
      </p:sp>
      <p:sp>
        <p:nvSpPr>
          <p:cNvPr id="158" name="Rectángulo"/>
          <p:cNvSpPr/>
          <p:nvPr/>
        </p:nvSpPr>
        <p:spPr>
          <a:xfrm>
            <a:off x="5780153" y="7359715"/>
            <a:ext cx="12823694" cy="104247"/>
          </a:xfrm>
          <a:prstGeom prst="rect">
            <a:avLst/>
          </a:prstGeom>
          <a:solidFill>
            <a:srgbClr val="EB8B33"/>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59" name="SUBTITULO"/>
          <p:cNvSpPr txBox="1"/>
          <p:nvPr/>
        </p:nvSpPr>
        <p:spPr>
          <a:xfrm>
            <a:off x="11052175" y="7590366"/>
            <a:ext cx="2395005" cy="584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90000"/>
              </a:lnSpc>
              <a:spcBef>
                <a:spcPts val="4500"/>
              </a:spcBef>
              <a:defRPr sz="3100">
                <a:latin typeface="Montserrat Regular"/>
                <a:ea typeface="Montserrat Regular"/>
                <a:cs typeface="Montserrat Regular"/>
                <a:sym typeface="Montserrat Regular"/>
              </a:defRPr>
            </a:lvl1pPr>
          </a:lstStyle>
          <a:p>
            <a:pPr/>
            <a:r>
              <a:t>SUBTITULO</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1" name="4931029.jpg" descr="4931029.jpg"/>
          <p:cNvPicPr>
            <a:picLocks noChangeAspect="1"/>
          </p:cNvPicPr>
          <p:nvPr/>
        </p:nvPicPr>
        <p:blipFill>
          <a:blip r:embed="rId2">
            <a:alphaModFix amt="22906"/>
            <a:extLst/>
          </a:blip>
          <a:stretch>
            <a:fillRect/>
          </a:stretch>
        </p:blipFill>
        <p:spPr>
          <a:xfrm>
            <a:off x="-2669428" y="-1376327"/>
            <a:ext cx="30370265" cy="20246843"/>
          </a:xfrm>
          <a:prstGeom prst="rect">
            <a:avLst/>
          </a:prstGeom>
          <a:ln w="12700">
            <a:miter lim="400000"/>
          </a:ln>
        </p:spPr>
      </p:pic>
      <p:sp>
        <p:nvSpPr>
          <p:cNvPr id="162" name="Figura"/>
          <p:cNvSpPr/>
          <p:nvPr/>
        </p:nvSpPr>
        <p:spPr>
          <a:xfrm>
            <a:off x="333771" y="126686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A85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163" name="LOGOS-08.png" descr="LOGOS-08.png"/>
          <p:cNvPicPr>
            <a:picLocks noChangeAspect="1"/>
          </p:cNvPicPr>
          <p:nvPr/>
        </p:nvPicPr>
        <p:blipFill>
          <a:blip r:embed="rId3">
            <a:extLst/>
          </a:blip>
          <a:stretch>
            <a:fillRect/>
          </a:stretch>
        </p:blipFill>
        <p:spPr>
          <a:xfrm>
            <a:off x="20392632" y="-2106277"/>
            <a:ext cx="2099992" cy="1622721"/>
          </a:xfrm>
          <a:prstGeom prst="rect">
            <a:avLst/>
          </a:prstGeom>
          <a:ln w="12700">
            <a:miter lim="400000"/>
          </a:ln>
        </p:spPr>
      </p:pic>
      <p:pic>
        <p:nvPicPr>
          <p:cNvPr id="164" name="LOGOS-05.png" descr="LOGOS-05.png"/>
          <p:cNvPicPr>
            <a:picLocks noChangeAspect="1"/>
          </p:cNvPicPr>
          <p:nvPr/>
        </p:nvPicPr>
        <p:blipFill>
          <a:blip r:embed="rId4">
            <a:extLst/>
          </a:blip>
          <a:stretch>
            <a:fillRect/>
          </a:stretch>
        </p:blipFill>
        <p:spPr>
          <a:xfrm>
            <a:off x="14048433" y="-2074256"/>
            <a:ext cx="1598714" cy="1235369"/>
          </a:xfrm>
          <a:prstGeom prst="rect">
            <a:avLst/>
          </a:prstGeom>
          <a:ln w="12700">
            <a:miter lim="400000"/>
          </a:ln>
        </p:spPr>
      </p:pic>
      <p:pic>
        <p:nvPicPr>
          <p:cNvPr id="165" name="LOGOS-02.png" descr="LOGOS-02.png"/>
          <p:cNvPicPr>
            <a:picLocks noChangeAspect="1"/>
          </p:cNvPicPr>
          <p:nvPr/>
        </p:nvPicPr>
        <p:blipFill>
          <a:blip r:embed="rId5">
            <a:extLst/>
          </a:blip>
          <a:stretch>
            <a:fillRect/>
          </a:stretch>
        </p:blipFill>
        <p:spPr>
          <a:xfrm>
            <a:off x="18314242" y="-1912601"/>
            <a:ext cx="1598713" cy="1235370"/>
          </a:xfrm>
          <a:prstGeom prst="rect">
            <a:avLst/>
          </a:prstGeom>
          <a:ln w="12700">
            <a:miter lim="400000"/>
          </a:ln>
        </p:spPr>
      </p:pic>
      <p:pic>
        <p:nvPicPr>
          <p:cNvPr id="166" name="FRASERECTOR-NARANJA.png" descr="FRASERECTOR-NARANJA.png"/>
          <p:cNvPicPr>
            <a:picLocks noChangeAspect="1"/>
          </p:cNvPicPr>
          <p:nvPr/>
        </p:nvPicPr>
        <p:blipFill>
          <a:blip r:embed="rId6">
            <a:extLst/>
          </a:blip>
          <a:stretch>
            <a:fillRect/>
          </a:stretch>
        </p:blipFill>
        <p:spPr>
          <a:xfrm>
            <a:off x="16556831" y="-2209723"/>
            <a:ext cx="1598713" cy="1235369"/>
          </a:xfrm>
          <a:prstGeom prst="rect">
            <a:avLst/>
          </a:prstGeom>
          <a:ln w="12700">
            <a:miter lim="400000"/>
          </a:ln>
        </p:spPr>
      </p:pic>
      <p:sp>
        <p:nvSpPr>
          <p:cNvPr id="167" name="TITULO"/>
          <p:cNvSpPr txBox="1"/>
          <p:nvPr/>
        </p:nvSpPr>
        <p:spPr>
          <a:xfrm>
            <a:off x="389187" y="1012946"/>
            <a:ext cx="4060953" cy="1409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lnSpc>
                <a:spcPct val="80000"/>
              </a:lnSpc>
              <a:defRPr spc="-170" sz="8500">
                <a:latin typeface="Montserrat Bold"/>
                <a:ea typeface="Montserrat Bold"/>
                <a:cs typeface="Montserrat Bold"/>
                <a:sym typeface="Montserrat Bold"/>
              </a:defRPr>
            </a:lvl1pPr>
          </a:lstStyle>
          <a:p>
            <a:pPr/>
            <a:r>
              <a:t>TITULO</a:t>
            </a:r>
          </a:p>
        </p:txBody>
      </p:sp>
      <p:sp>
        <p:nvSpPr>
          <p:cNvPr id="168" name="Rectángulo"/>
          <p:cNvSpPr/>
          <p:nvPr/>
        </p:nvSpPr>
        <p:spPr>
          <a:xfrm>
            <a:off x="361486" y="2314397"/>
            <a:ext cx="15379106" cy="32545"/>
          </a:xfrm>
          <a:prstGeom prst="rect">
            <a:avLst/>
          </a:prstGeom>
          <a:solidFill>
            <a:srgbClr val="EB8B33"/>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69" name="Lorem ipsum dolor sit amet, consectetur adipiscing elit. Nam sed diam tempor, suscipit leo at, feugiat nisi. Nulla facilisi. Quisque mollis nisl nisl, non rhoncus velit suscipit sit amet. Duis et nisi at lacus sollicitudin sagittis sit amet eget arcu. Fu"/>
          <p:cNvSpPr txBox="1"/>
          <p:nvPr/>
        </p:nvSpPr>
        <p:spPr>
          <a:xfrm>
            <a:off x="367241" y="3023724"/>
            <a:ext cx="15367596" cy="855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spcBef>
                <a:spcPts val="1500"/>
              </a:spcBef>
              <a:defRPr sz="2200">
                <a:latin typeface="Montserrat Regular"/>
                <a:ea typeface="Montserrat Regular"/>
                <a:cs typeface="Montserrat Regular"/>
                <a:sym typeface="Montserrat Regular"/>
              </a:defRPr>
            </a:pPr>
            <a:r>
              <a:t>Lorem ipsum dolor sit amet, consectetur adipiscing elit. Nam sed diam tempor, suscipit leo at, feugiat nisi. Nulla facilisi. Quisque mollis nisl nisl, non rhoncus velit suscipit sit amet. Duis et nisi at lacus sollicitudin sagittis sit amet eget arcu. Fusce tincidunt at eros a fermentum. Fusce suscipit gravida posuere. Sed elementum vehicula leo vitae venenatis. Fusce commodo tincidunt erat, ac blandit dui tincidunt et. Sed lobortis sit amet urna quis semper. Nunc nec felis accumsan, tempus tellus eget, rhoncus risus.</a:t>
            </a:r>
          </a:p>
          <a:p>
            <a:pPr algn="just" defTabSz="457200">
              <a:spcBef>
                <a:spcPts val="1500"/>
              </a:spcBef>
              <a:defRPr sz="2200">
                <a:latin typeface="Montserrat Regular"/>
                <a:ea typeface="Montserrat Regular"/>
                <a:cs typeface="Montserrat Regular"/>
                <a:sym typeface="Montserrat Regular"/>
              </a:defRPr>
            </a:pPr>
            <a:r>
              <a:t>Duis id urna quis neque lobortis varius a at ligula. In non risus vulputate tellus vulputate aliquet. Aliquam commodo tristique mauris quis tristique. Phasellus maximus ornare leo sed interdum. Curabitur imperdiet ante id mauris facilisis, ac malesuada enim laoreet. Sed auctor tortor eu tortor porttitor convallis. Integer posuere dui a hendrerit lacinia. Integer eu neque non nulla cursus porta. Proin eu tortor quis erat varius semper a at nisi. Curabitur imperdiet luctus finibus.</a:t>
            </a:r>
          </a:p>
          <a:p>
            <a:pPr algn="just" defTabSz="457200">
              <a:spcBef>
                <a:spcPts val="1500"/>
              </a:spcBef>
              <a:defRPr sz="2200">
                <a:latin typeface="Montserrat Regular"/>
                <a:ea typeface="Montserrat Regular"/>
                <a:cs typeface="Montserrat Regular"/>
                <a:sym typeface="Montserrat Regular"/>
              </a:defRPr>
            </a:pPr>
            <a:r>
              <a:t>Etiam vehicula tellus eu semper feugiat. Class aptent taciti sociosqu ad litora torquent per conubia nostra, per inceptos himenaeos. Class aptent taciti sociosqu ad litora torquent per conubia nostra, per inceptos himenaeos. Curabitur in neque id neque euismod tempus quis sed erat. Aliquam nec arcu metus. Curabitur orci ligula, venenatis nec turpis ac, imperdiet placerat arcu. Sed sit amet egestas neque. Vestibulum eleifend malesuada nunc, et porta elit vestibulum id. Nunc auctor leo in justo commodo, sed efficitur sem elementum. Maecenas egestas erat quam, eu tincidunt urna mattis at. Vestibulum vel sagittis metus.</a:t>
            </a:r>
          </a:p>
          <a:p>
            <a:pPr algn="just" defTabSz="457200">
              <a:spcBef>
                <a:spcPts val="1500"/>
              </a:spcBef>
              <a:defRPr sz="2200">
                <a:latin typeface="Montserrat Regular"/>
                <a:ea typeface="Montserrat Regular"/>
                <a:cs typeface="Montserrat Regular"/>
                <a:sym typeface="Montserrat Regular"/>
              </a:defRPr>
            </a:pPr>
            <a:r>
              <a:t>Suspendisse at nisl nunc. Donec euismod justo a ex laoreet posuere. Nulla augue nisl, mollis vel libero at, tempor convallis ligula. Ut id eleifend ligula. Suspendisse posuere tristique enim id porttitor. Nunc maximus, arcu sit amet interdum viverra, lorem urna mollis justo, quis pulvinar nunc justo eu mi. Suspendisse velit nisl, finibus sed gravida sagittis, pellentesque nec eros. Etiam sollicitudin eleifend nibh, ut condimentum sapien imperdiet sit amet. Etiam dapibus auctor ipsum, quis tempor enim dictum et. Nulla facilisi. Cras quis est cursus magna ultricies blandit. Sed tristique augue ut justo varius, eget vulputate dui auctor. Fusce mattis fringilla nisi ac feugiat. Praesent cursus nibh ut tellus venenatis aliquam.</a:t>
            </a:r>
          </a:p>
        </p:txBody>
      </p:sp>
      <p:sp>
        <p:nvSpPr>
          <p:cNvPr id="170" name="Rectángulo"/>
          <p:cNvSpPr/>
          <p:nvPr/>
        </p:nvSpPr>
        <p:spPr>
          <a:xfrm>
            <a:off x="16742833" y="2163034"/>
            <a:ext cx="7290330" cy="5987390"/>
          </a:xfrm>
          <a:prstGeom prst="rect">
            <a:avLst/>
          </a:prstGeom>
          <a:ln w="12700">
            <a:solidFill>
              <a:srgbClr val="000000"/>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71" name="Rectángulo"/>
          <p:cNvSpPr/>
          <p:nvPr/>
        </p:nvSpPr>
        <p:spPr>
          <a:xfrm>
            <a:off x="16742833" y="8263364"/>
            <a:ext cx="3599922" cy="3883326"/>
          </a:xfrm>
          <a:prstGeom prst="rect">
            <a:avLst/>
          </a:prstGeom>
          <a:ln w="12700">
            <a:solidFill>
              <a:srgbClr val="000000"/>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72" name="Rectángulo"/>
          <p:cNvSpPr/>
          <p:nvPr/>
        </p:nvSpPr>
        <p:spPr>
          <a:xfrm>
            <a:off x="20442767" y="8263364"/>
            <a:ext cx="3599922" cy="3883326"/>
          </a:xfrm>
          <a:prstGeom prst="rect">
            <a:avLst/>
          </a:prstGeom>
          <a:ln w="12700">
            <a:solidFill>
              <a:srgbClr val="000000"/>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173" name="HACER:SER-V1-NARANJA.png" descr="HACER:SER-V1-NARANJA.png"/>
          <p:cNvPicPr>
            <a:picLocks noChangeAspect="1"/>
          </p:cNvPicPr>
          <p:nvPr/>
        </p:nvPicPr>
        <p:blipFill>
          <a:blip r:embed="rId7">
            <a:alphaModFix amt="39783"/>
            <a:extLst/>
          </a:blip>
          <a:stretch>
            <a:fillRect/>
          </a:stretch>
        </p:blipFill>
        <p:spPr>
          <a:xfrm>
            <a:off x="20408657" y="66951"/>
            <a:ext cx="3744342" cy="289335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5" name="4931029.jpg" descr="4931029.jpg"/>
          <p:cNvPicPr>
            <a:picLocks noChangeAspect="1"/>
          </p:cNvPicPr>
          <p:nvPr/>
        </p:nvPicPr>
        <p:blipFill>
          <a:blip r:embed="rId2">
            <a:alphaModFix amt="22906"/>
            <a:extLst/>
          </a:blip>
          <a:stretch>
            <a:fillRect/>
          </a:stretch>
        </p:blipFill>
        <p:spPr>
          <a:xfrm>
            <a:off x="-2669428" y="-1376327"/>
            <a:ext cx="30370265" cy="20246843"/>
          </a:xfrm>
          <a:prstGeom prst="rect">
            <a:avLst/>
          </a:prstGeom>
          <a:ln w="12700">
            <a:miter lim="400000"/>
          </a:ln>
        </p:spPr>
      </p:pic>
      <p:sp>
        <p:nvSpPr>
          <p:cNvPr id="176" name="Figura"/>
          <p:cNvSpPr/>
          <p:nvPr/>
        </p:nvSpPr>
        <p:spPr>
          <a:xfrm>
            <a:off x="333771" y="126686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A85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177" name="LOGOS-08.png" descr="LOGOS-08.png"/>
          <p:cNvPicPr>
            <a:picLocks noChangeAspect="1"/>
          </p:cNvPicPr>
          <p:nvPr/>
        </p:nvPicPr>
        <p:blipFill>
          <a:blip r:embed="rId3">
            <a:extLst/>
          </a:blip>
          <a:stretch>
            <a:fillRect/>
          </a:stretch>
        </p:blipFill>
        <p:spPr>
          <a:xfrm>
            <a:off x="20392632" y="-2106277"/>
            <a:ext cx="2099992" cy="1622721"/>
          </a:xfrm>
          <a:prstGeom prst="rect">
            <a:avLst/>
          </a:prstGeom>
          <a:ln w="12700">
            <a:miter lim="400000"/>
          </a:ln>
        </p:spPr>
      </p:pic>
      <p:pic>
        <p:nvPicPr>
          <p:cNvPr id="178" name="LOGOS-05.png" descr="LOGOS-05.png"/>
          <p:cNvPicPr>
            <a:picLocks noChangeAspect="1"/>
          </p:cNvPicPr>
          <p:nvPr/>
        </p:nvPicPr>
        <p:blipFill>
          <a:blip r:embed="rId4">
            <a:extLst/>
          </a:blip>
          <a:stretch>
            <a:fillRect/>
          </a:stretch>
        </p:blipFill>
        <p:spPr>
          <a:xfrm>
            <a:off x="14048433" y="-2074256"/>
            <a:ext cx="1598714" cy="1235369"/>
          </a:xfrm>
          <a:prstGeom prst="rect">
            <a:avLst/>
          </a:prstGeom>
          <a:ln w="12700">
            <a:miter lim="400000"/>
          </a:ln>
        </p:spPr>
      </p:pic>
      <p:pic>
        <p:nvPicPr>
          <p:cNvPr id="179" name="LOGOS-02.png" descr="LOGOS-02.png"/>
          <p:cNvPicPr>
            <a:picLocks noChangeAspect="1"/>
          </p:cNvPicPr>
          <p:nvPr/>
        </p:nvPicPr>
        <p:blipFill>
          <a:blip r:embed="rId5">
            <a:extLst/>
          </a:blip>
          <a:stretch>
            <a:fillRect/>
          </a:stretch>
        </p:blipFill>
        <p:spPr>
          <a:xfrm>
            <a:off x="18314241" y="-1912601"/>
            <a:ext cx="1598713" cy="1235370"/>
          </a:xfrm>
          <a:prstGeom prst="rect">
            <a:avLst/>
          </a:prstGeom>
          <a:ln w="12700">
            <a:miter lim="400000"/>
          </a:ln>
        </p:spPr>
      </p:pic>
      <p:pic>
        <p:nvPicPr>
          <p:cNvPr id="180" name="FRASERECTOR-NARANJA.png" descr="FRASERECTOR-NARANJA.png"/>
          <p:cNvPicPr>
            <a:picLocks noChangeAspect="1"/>
          </p:cNvPicPr>
          <p:nvPr/>
        </p:nvPicPr>
        <p:blipFill>
          <a:blip r:embed="rId6">
            <a:extLst/>
          </a:blip>
          <a:stretch>
            <a:fillRect/>
          </a:stretch>
        </p:blipFill>
        <p:spPr>
          <a:xfrm>
            <a:off x="16556831" y="-2209723"/>
            <a:ext cx="1598713" cy="1235369"/>
          </a:xfrm>
          <a:prstGeom prst="rect">
            <a:avLst/>
          </a:prstGeom>
          <a:ln w="12700">
            <a:miter lim="400000"/>
          </a:ln>
        </p:spPr>
      </p:pic>
      <p:sp>
        <p:nvSpPr>
          <p:cNvPr id="181" name="- Lorem Ipsum"/>
          <p:cNvSpPr txBox="1"/>
          <p:nvPr/>
        </p:nvSpPr>
        <p:spPr>
          <a:xfrm>
            <a:off x="10447083" y="7351713"/>
            <a:ext cx="348983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3500">
                <a:latin typeface="Montserrat Bold"/>
                <a:ea typeface="Montserrat Bold"/>
                <a:cs typeface="Montserrat Bold"/>
                <a:sym typeface="Montserrat Bold"/>
              </a:defRPr>
            </a:lvl1pPr>
          </a:lstStyle>
          <a:p>
            <a:pPr/>
            <a:r>
              <a:t>- Lorem Ipsum</a:t>
            </a:r>
          </a:p>
        </p:txBody>
      </p:sp>
      <p:sp>
        <p:nvSpPr>
          <p:cNvPr id="182" name="“Suspendisse at nisl nunc. Donec euismod justo a ex laoreet posuere. Nulla augue nisl, mollis vel libero at, tempor convallis ligula. Ut id eleifend ligula. Suspendisse posuere tristique enim id porttitor. Nunc maximus, arcu sit amet interdum”"/>
          <p:cNvSpPr txBox="1"/>
          <p:nvPr/>
        </p:nvSpPr>
        <p:spPr>
          <a:xfrm>
            <a:off x="4508202" y="5716586"/>
            <a:ext cx="15367596" cy="1435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spcBef>
                <a:spcPts val="1500"/>
              </a:spcBef>
              <a:defRPr sz="2900">
                <a:latin typeface="Montserrat Regular"/>
                <a:ea typeface="Montserrat Regular"/>
                <a:cs typeface="Montserrat Regular"/>
                <a:sym typeface="Montserrat Regular"/>
              </a:defRPr>
            </a:lvl1pPr>
          </a:lstStyle>
          <a:p>
            <a:pPr/>
            <a:r>
              <a:t>“Suspendisse at nisl nunc. Donec euismod justo a ex laoreet posuere. Nulla augue nisl, mollis vel libero at, tempor convallis ligula. Ut id eleifend ligula. Suspendisse posuere tristique enim id porttitor. Nunc maximus, arcu sit amet interdum”</a:t>
            </a:r>
          </a:p>
        </p:txBody>
      </p:sp>
      <p:sp>
        <p:nvSpPr>
          <p:cNvPr id="183" name="Rectángulo"/>
          <p:cNvSpPr/>
          <p:nvPr/>
        </p:nvSpPr>
        <p:spPr>
          <a:xfrm>
            <a:off x="340121" y="-1511367"/>
            <a:ext cx="23703758" cy="1008857"/>
          </a:xfrm>
          <a:prstGeom prst="rect">
            <a:avLst/>
          </a:prstGeom>
          <a:ln w="12700">
            <a:solidFill>
              <a:srgbClr val="000000"/>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184" name="HACER:SER-V1-NARANJA.png" descr="HACER:SER-V1-NARANJA.png"/>
          <p:cNvPicPr>
            <a:picLocks noChangeAspect="1"/>
          </p:cNvPicPr>
          <p:nvPr/>
        </p:nvPicPr>
        <p:blipFill>
          <a:blip r:embed="rId7">
            <a:alphaModFix amt="39783"/>
            <a:extLst/>
          </a:blip>
          <a:stretch>
            <a:fillRect/>
          </a:stretch>
        </p:blipFill>
        <p:spPr>
          <a:xfrm>
            <a:off x="20408656" y="66951"/>
            <a:ext cx="3744343" cy="2893356"/>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Figura"/>
          <p:cNvSpPr/>
          <p:nvPr/>
        </p:nvSpPr>
        <p:spPr>
          <a:xfrm>
            <a:off x="333771" y="126686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A85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87" name="Suspendisse at nisl nunc. Donec euismod justo a ex laoreet posuere. Nulla augue nisl, mollis vel libero at, tempor convallis ligula. Ut id eleifend ligula. Suspendisse posuere tristique enim id porttitor. Nunc maximus, arcu sit amet interdum."/>
          <p:cNvSpPr txBox="1"/>
          <p:nvPr/>
        </p:nvSpPr>
        <p:spPr>
          <a:xfrm>
            <a:off x="16355781" y="10759843"/>
            <a:ext cx="6931687" cy="111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spcBef>
                <a:spcPts val="1500"/>
              </a:spcBef>
              <a:defRPr sz="1700">
                <a:latin typeface="Montserrat Regular"/>
                <a:ea typeface="Montserrat Regular"/>
                <a:cs typeface="Montserrat Regular"/>
                <a:sym typeface="Montserrat Regular"/>
              </a:defRPr>
            </a:lvl1pPr>
          </a:lstStyle>
          <a:p>
            <a:pPr/>
            <a:r>
              <a:t>Suspendisse at nisl nunc. Donec euismod justo a ex laoreet posuere. Nulla augue nisl, mollis vel libero at, tempor convallis ligula. Ut id eleifend ligula. Suspendisse posuere tristique enim id porttitor. Nunc maximus, arcu sit amet interdum.</a:t>
            </a:r>
          </a:p>
        </p:txBody>
      </p:sp>
      <p:pic>
        <p:nvPicPr>
          <p:cNvPr id="188" name="HACER:SER-V1-NARANJA.png" descr="HACER:SER-V1-NARANJA.png"/>
          <p:cNvPicPr>
            <a:picLocks noChangeAspect="1"/>
          </p:cNvPicPr>
          <p:nvPr/>
        </p:nvPicPr>
        <p:blipFill>
          <a:blip r:embed="rId2">
            <a:alphaModFix amt="39783"/>
            <a:extLst/>
          </a:blip>
          <a:stretch>
            <a:fillRect/>
          </a:stretch>
        </p:blipFill>
        <p:spPr>
          <a:xfrm>
            <a:off x="20408656" y="66951"/>
            <a:ext cx="3744343" cy="2893356"/>
          </a:xfrm>
          <a:prstGeom prst="rect">
            <a:avLst/>
          </a:prstGeom>
          <a:ln w="12700">
            <a:miter lim="400000"/>
          </a:ln>
        </p:spPr>
      </p:pic>
      <p:sp>
        <p:nvSpPr>
          <p:cNvPr id="189" name="Rectángulo"/>
          <p:cNvSpPr/>
          <p:nvPr/>
        </p:nvSpPr>
        <p:spPr>
          <a:xfrm>
            <a:off x="372533" y="696713"/>
            <a:ext cx="15467079" cy="11253194"/>
          </a:xfrm>
          <a:prstGeom prst="rect">
            <a:avLst/>
          </a:prstGeom>
          <a:ln w="12700">
            <a:solidFill>
              <a:srgbClr val="000000"/>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90" name="- Lorem Ipsum"/>
          <p:cNvSpPr txBox="1"/>
          <p:nvPr/>
        </p:nvSpPr>
        <p:spPr>
          <a:xfrm>
            <a:off x="16441483" y="9942513"/>
            <a:ext cx="3489834"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defRPr sz="3500">
                <a:latin typeface="Montserrat Bold"/>
                <a:ea typeface="Montserrat Bold"/>
                <a:cs typeface="Montserrat Bold"/>
                <a:sym typeface="Montserrat Bold"/>
              </a:defRPr>
            </a:lvl1pPr>
          </a:lstStyle>
          <a:p>
            <a:pPr/>
            <a:r>
              <a:t>- Lorem Ipsum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2" name="4931029.jpg" descr="4931029.jpg"/>
          <p:cNvPicPr>
            <a:picLocks noChangeAspect="1"/>
          </p:cNvPicPr>
          <p:nvPr/>
        </p:nvPicPr>
        <p:blipFill>
          <a:blip r:embed="rId2">
            <a:alphaModFix amt="22906"/>
            <a:extLst/>
          </a:blip>
          <a:stretch>
            <a:fillRect/>
          </a:stretch>
        </p:blipFill>
        <p:spPr>
          <a:xfrm>
            <a:off x="-2669428" y="-1376327"/>
            <a:ext cx="30370265" cy="20246843"/>
          </a:xfrm>
          <a:prstGeom prst="rect">
            <a:avLst/>
          </a:prstGeom>
          <a:ln w="12700">
            <a:miter lim="400000"/>
          </a:ln>
        </p:spPr>
      </p:pic>
      <p:sp>
        <p:nvSpPr>
          <p:cNvPr id="193" name="Figura"/>
          <p:cNvSpPr/>
          <p:nvPr/>
        </p:nvSpPr>
        <p:spPr>
          <a:xfrm>
            <a:off x="333771" y="12668646"/>
            <a:ext cx="23716458" cy="480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7336" y="21600"/>
                </a:lnTo>
                <a:lnTo>
                  <a:pt x="17336" y="0"/>
                </a:lnTo>
                <a:lnTo>
                  <a:pt x="0" y="0"/>
                </a:lnTo>
                <a:close/>
                <a:moveTo>
                  <a:pt x="17508" y="0"/>
                </a:moveTo>
                <a:lnTo>
                  <a:pt x="17508" y="21600"/>
                </a:lnTo>
                <a:lnTo>
                  <a:pt x="17945" y="21600"/>
                </a:lnTo>
                <a:lnTo>
                  <a:pt x="17945" y="0"/>
                </a:lnTo>
                <a:lnTo>
                  <a:pt x="17508" y="0"/>
                </a:lnTo>
                <a:close/>
                <a:moveTo>
                  <a:pt x="18117" y="0"/>
                </a:moveTo>
                <a:lnTo>
                  <a:pt x="18117" y="21600"/>
                </a:lnTo>
                <a:lnTo>
                  <a:pt x="18554" y="21600"/>
                </a:lnTo>
                <a:lnTo>
                  <a:pt x="18554" y="0"/>
                </a:lnTo>
                <a:lnTo>
                  <a:pt x="18117" y="0"/>
                </a:lnTo>
                <a:close/>
                <a:moveTo>
                  <a:pt x="18726" y="0"/>
                </a:moveTo>
                <a:lnTo>
                  <a:pt x="18726" y="21600"/>
                </a:lnTo>
                <a:lnTo>
                  <a:pt x="19163" y="21600"/>
                </a:lnTo>
                <a:lnTo>
                  <a:pt x="19163" y="0"/>
                </a:lnTo>
                <a:lnTo>
                  <a:pt x="18726" y="0"/>
                </a:lnTo>
                <a:close/>
                <a:moveTo>
                  <a:pt x="19335" y="0"/>
                </a:moveTo>
                <a:lnTo>
                  <a:pt x="19335" y="21600"/>
                </a:lnTo>
                <a:lnTo>
                  <a:pt x="19772" y="21600"/>
                </a:lnTo>
                <a:lnTo>
                  <a:pt x="19772" y="0"/>
                </a:lnTo>
                <a:lnTo>
                  <a:pt x="19335" y="0"/>
                </a:lnTo>
                <a:close/>
                <a:moveTo>
                  <a:pt x="19945" y="0"/>
                </a:moveTo>
                <a:lnTo>
                  <a:pt x="19945" y="21600"/>
                </a:lnTo>
                <a:lnTo>
                  <a:pt x="20382" y="21600"/>
                </a:lnTo>
                <a:lnTo>
                  <a:pt x="20382" y="0"/>
                </a:lnTo>
                <a:lnTo>
                  <a:pt x="19945" y="0"/>
                </a:lnTo>
                <a:close/>
                <a:moveTo>
                  <a:pt x="20554" y="0"/>
                </a:moveTo>
                <a:lnTo>
                  <a:pt x="20554" y="21600"/>
                </a:lnTo>
                <a:lnTo>
                  <a:pt x="20991" y="21600"/>
                </a:lnTo>
                <a:lnTo>
                  <a:pt x="20991" y="0"/>
                </a:lnTo>
                <a:lnTo>
                  <a:pt x="20554" y="0"/>
                </a:lnTo>
                <a:close/>
                <a:moveTo>
                  <a:pt x="21163" y="0"/>
                </a:moveTo>
                <a:lnTo>
                  <a:pt x="21163" y="21600"/>
                </a:lnTo>
                <a:lnTo>
                  <a:pt x="21600" y="21600"/>
                </a:lnTo>
                <a:lnTo>
                  <a:pt x="21600" y="0"/>
                </a:lnTo>
                <a:lnTo>
                  <a:pt x="21163" y="0"/>
                </a:lnTo>
                <a:close/>
              </a:path>
            </a:pathLst>
          </a:custGeom>
          <a:solidFill>
            <a:srgbClr val="FA85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pic>
        <p:nvPicPr>
          <p:cNvPr id="194" name="HACER:SER-V1-NARANJA.png" descr="HACER:SER-V1-NARANJA.png"/>
          <p:cNvPicPr>
            <a:picLocks noChangeAspect="1"/>
          </p:cNvPicPr>
          <p:nvPr/>
        </p:nvPicPr>
        <p:blipFill>
          <a:blip r:embed="rId3">
            <a:extLst/>
          </a:blip>
          <a:srcRect l="5034" t="36751" r="5034" b="36751"/>
          <a:stretch>
            <a:fillRect/>
          </a:stretch>
        </p:blipFill>
        <p:spPr>
          <a:xfrm>
            <a:off x="6734029" y="5541565"/>
            <a:ext cx="11563382" cy="2632720"/>
          </a:xfrm>
          <a:prstGeom prst="rect">
            <a:avLst/>
          </a:prstGeom>
          <a:ln w="12700">
            <a:miter lim="400000"/>
          </a:ln>
        </p:spPr>
      </p:pic>
      <p:pic>
        <p:nvPicPr>
          <p:cNvPr id="195" name="LOGOS-08.png" descr="LOGOS-08.png"/>
          <p:cNvPicPr>
            <a:picLocks noChangeAspect="1"/>
          </p:cNvPicPr>
          <p:nvPr/>
        </p:nvPicPr>
        <p:blipFill>
          <a:blip r:embed="rId4">
            <a:alphaModFix amt="99532"/>
            <a:extLst/>
          </a:blip>
          <a:stretch>
            <a:fillRect/>
          </a:stretch>
        </p:blipFill>
        <p:spPr>
          <a:xfrm>
            <a:off x="21837395" y="711571"/>
            <a:ext cx="2099992" cy="1622720"/>
          </a:xfrm>
          <a:prstGeom prst="rect">
            <a:avLst/>
          </a:prstGeom>
          <a:ln w="12700">
            <a:miter lim="400000"/>
          </a:ln>
        </p:spPr>
      </p:pic>
      <p:pic>
        <p:nvPicPr>
          <p:cNvPr id="196" name="LOGOS-05.png" descr="LOGOS-05.png"/>
          <p:cNvPicPr>
            <a:picLocks noChangeAspect="1"/>
          </p:cNvPicPr>
          <p:nvPr/>
        </p:nvPicPr>
        <p:blipFill>
          <a:blip r:embed="rId5">
            <a:alphaModFix amt="99532"/>
            <a:extLst/>
          </a:blip>
          <a:stretch>
            <a:fillRect/>
          </a:stretch>
        </p:blipFill>
        <p:spPr>
          <a:xfrm>
            <a:off x="1008054" y="229459"/>
            <a:ext cx="3347809" cy="2586944"/>
          </a:xfrm>
          <a:prstGeom prst="rect">
            <a:avLst/>
          </a:prstGeom>
          <a:ln w="12700">
            <a:miter lim="400000"/>
          </a:ln>
        </p:spPr>
      </p:pic>
      <p:pic>
        <p:nvPicPr>
          <p:cNvPr id="197" name="LOGOS-02.png" descr="LOGOS-02.png"/>
          <p:cNvPicPr>
            <a:picLocks noChangeAspect="1"/>
          </p:cNvPicPr>
          <p:nvPr/>
        </p:nvPicPr>
        <p:blipFill>
          <a:blip r:embed="rId6">
            <a:alphaModFix amt="99532"/>
            <a:extLst/>
          </a:blip>
          <a:stretch>
            <a:fillRect/>
          </a:stretch>
        </p:blipFill>
        <p:spPr>
          <a:xfrm>
            <a:off x="4384931" y="229459"/>
            <a:ext cx="3347809" cy="2586944"/>
          </a:xfrm>
          <a:prstGeom prst="rect">
            <a:avLst/>
          </a:prstGeom>
          <a:ln w="12700">
            <a:miter lim="400000"/>
          </a:ln>
        </p:spPr>
      </p:pic>
      <p:pic>
        <p:nvPicPr>
          <p:cNvPr id="198" name="FRASERECTOR-NARANJA.png" descr="FRASERECTOR-NARANJA.png"/>
          <p:cNvPicPr>
            <a:picLocks noChangeAspect="1"/>
          </p:cNvPicPr>
          <p:nvPr/>
        </p:nvPicPr>
        <p:blipFill>
          <a:blip r:embed="rId7">
            <a:alphaModFix amt="99532"/>
            <a:extLst/>
          </a:blip>
          <a:stretch>
            <a:fillRect/>
          </a:stretch>
        </p:blipFill>
        <p:spPr>
          <a:xfrm>
            <a:off x="18770875" y="507398"/>
            <a:ext cx="2628438" cy="2031066"/>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