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C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3" d="100"/>
          <a:sy n="53" d="100"/>
        </p:scale>
        <p:origin x="12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4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780"/>
            </a:lvl3pPr>
            <a:lvl4pPr marL="2880086" indent="0" algn="ctr">
              <a:buNone/>
              <a:defRPr sz="3360"/>
            </a:lvl4pPr>
            <a:lvl5pPr marL="3840114" indent="0" algn="ctr">
              <a:buNone/>
              <a:defRPr sz="3360"/>
            </a:lvl5pPr>
            <a:lvl6pPr marL="4800143" indent="0" algn="ctr">
              <a:buNone/>
              <a:defRPr sz="3360"/>
            </a:lvl6pPr>
            <a:lvl7pPr marL="5760171" indent="0" algn="ctr">
              <a:buNone/>
              <a:defRPr sz="3360"/>
            </a:lvl7pPr>
            <a:lvl8pPr marL="6720200" indent="0" algn="ctr">
              <a:buNone/>
              <a:defRPr sz="3360"/>
            </a:lvl8pPr>
            <a:lvl9pPr marL="7680228" indent="0" algn="ctr">
              <a:buNone/>
              <a:defRPr sz="336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894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626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766678"/>
            <a:ext cx="4657398" cy="122035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766678"/>
            <a:ext cx="13702199" cy="1220351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258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34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59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4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0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833390"/>
            <a:ext cx="9179798" cy="91368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9879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766681"/>
            <a:ext cx="18629590" cy="27833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5260078"/>
            <a:ext cx="9137610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3530053"/>
            <a:ext cx="9182611" cy="1730025"/>
          </a:xfrm>
        </p:spPr>
        <p:txBody>
          <a:bodyPr anchor="b"/>
          <a:lstStyle>
            <a:lvl1pPr marL="0" indent="0">
              <a:buNone/>
              <a:defRPr sz="504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780" b="1"/>
            </a:lvl3pPr>
            <a:lvl4pPr marL="2880086" indent="0">
              <a:buNone/>
              <a:defRPr sz="3360" b="1"/>
            </a:lvl4pPr>
            <a:lvl5pPr marL="3840114" indent="0">
              <a:buNone/>
              <a:defRPr sz="3360" b="1"/>
            </a:lvl5pPr>
            <a:lvl6pPr marL="4800143" indent="0">
              <a:buNone/>
              <a:defRPr sz="3360" b="1"/>
            </a:lvl6pPr>
            <a:lvl7pPr marL="5760171" indent="0">
              <a:buNone/>
              <a:defRPr sz="3360" b="1"/>
            </a:lvl7pPr>
            <a:lvl8pPr marL="6720200" indent="0">
              <a:buNone/>
              <a:defRPr sz="3360" b="1"/>
            </a:lvl8pPr>
            <a:lvl9pPr marL="7680228" indent="0">
              <a:buNone/>
              <a:defRPr sz="336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5260078"/>
            <a:ext cx="9182611" cy="77367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13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5609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6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2073367"/>
            <a:ext cx="10934760" cy="10233485"/>
          </a:xfrm>
        </p:spPr>
        <p:txBody>
          <a:bodyPr/>
          <a:lstStyle>
            <a:lvl1pPr>
              <a:defRPr sz="6719"/>
            </a:lvl1pPr>
            <a:lvl2pPr>
              <a:defRPr sz="5879"/>
            </a:lvl2pPr>
            <a:lvl3pPr>
              <a:defRPr sz="504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9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960014"/>
            <a:ext cx="6966409" cy="3360050"/>
          </a:xfrm>
        </p:spPr>
        <p:txBody>
          <a:bodyPr anchor="b"/>
          <a:lstStyle>
            <a:lvl1pPr>
              <a:defRPr sz="671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19"/>
            </a:lvl1pPr>
            <a:lvl2pPr marL="960029" indent="0">
              <a:buNone/>
              <a:defRPr sz="5879"/>
            </a:lvl2pPr>
            <a:lvl3pPr marL="1920057" indent="0">
              <a:buNone/>
              <a:defRPr sz="504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60"/>
            </a:lvl1pPr>
            <a:lvl2pPr marL="960029" indent="0">
              <a:buNone/>
              <a:defRPr sz="2940"/>
            </a:lvl2pPr>
            <a:lvl3pPr marL="1920057" indent="0">
              <a:buNone/>
              <a:defRPr sz="252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17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73A52-5DB4-4CFD-B68F-90568E90E898}" type="datetimeFigureOut">
              <a:rPr lang="es-MX" smtClean="0"/>
              <a:t>20/09/2021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49A7E-71CD-43A1-A7BB-29A4F5207D0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6458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51FFD7B-34AF-489F-ACCC-36BC3AE41A6D}"/>
              </a:ext>
            </a:extLst>
          </p:cNvPr>
          <p:cNvSpPr txBox="1"/>
          <p:nvPr/>
        </p:nvSpPr>
        <p:spPr>
          <a:xfrm>
            <a:off x="730244" y="505259"/>
            <a:ext cx="387025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>
                <a:latin typeface="Century Gothic" panose="020B0502020202020204" pitchFamily="34" charset="0"/>
              </a:rPr>
              <a:t>ID / Nombre del Proyecto</a:t>
            </a:r>
            <a:endParaRPr lang="es-MX" sz="2800" b="1" dirty="0">
              <a:latin typeface="Century Gothic" panose="020B0502020202020204" pitchFamily="34" charset="0"/>
            </a:endParaRPr>
          </a:p>
          <a:p>
            <a:r>
              <a:rPr lang="es-MX" sz="2800" dirty="0">
                <a:latin typeface="Century Gothic" panose="020B0502020202020204" pitchFamily="34" charset="0"/>
              </a:rPr>
              <a:t>Tema del proyecto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F6ECAF-3FB4-4D52-AEB9-37C1BD021E06}"/>
              </a:ext>
            </a:extLst>
          </p:cNvPr>
          <p:cNvSpPr/>
          <p:nvPr/>
        </p:nvSpPr>
        <p:spPr>
          <a:xfrm>
            <a:off x="950976" y="11740896"/>
            <a:ext cx="1810512" cy="19568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0C64764-4C4F-47F4-9784-D01199A3647E}"/>
              </a:ext>
            </a:extLst>
          </p:cNvPr>
          <p:cNvSpPr txBox="1"/>
          <p:nvPr/>
        </p:nvSpPr>
        <p:spPr>
          <a:xfrm>
            <a:off x="950976" y="11996029"/>
            <a:ext cx="2029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8800" b="1" dirty="0">
                <a:solidFill>
                  <a:schemeClr val="bg1"/>
                </a:solidFill>
                <a:latin typeface="Arial Black" panose="020B0A04020102020204" pitchFamily="34" charset="0"/>
              </a:rPr>
              <a:t>4</a:t>
            </a: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E8204FB-CD1C-4107-A249-5C7694389037}"/>
              </a:ext>
            </a:extLst>
          </p:cNvPr>
          <p:cNvGrpSpPr/>
          <p:nvPr/>
        </p:nvGrpSpPr>
        <p:grpSpPr>
          <a:xfrm>
            <a:off x="2761488" y="12527280"/>
            <a:ext cx="18350266" cy="1170432"/>
            <a:chOff x="2761488" y="12527280"/>
            <a:chExt cx="17757648" cy="1170432"/>
          </a:xfrm>
        </p:grpSpPr>
        <p:sp>
          <p:nvSpPr>
            <p:cNvPr id="8" name="Rectángulo 7">
              <a:extLst>
                <a:ext uri="{FF2B5EF4-FFF2-40B4-BE49-F238E27FC236}">
                  <a16:creationId xmlns:a16="http://schemas.microsoft.com/office/drawing/2014/main" id="{CECB308E-305A-4BC8-BA33-7E11BC5AA40C}"/>
                </a:ext>
              </a:extLst>
            </p:cNvPr>
            <p:cNvSpPr/>
            <p:nvPr/>
          </p:nvSpPr>
          <p:spPr>
            <a:xfrm>
              <a:off x="2761488" y="12527280"/>
              <a:ext cx="17757648" cy="1170432"/>
            </a:xfrm>
            <a:prstGeom prst="rect">
              <a:avLst/>
            </a:prstGeom>
            <a:solidFill>
              <a:srgbClr val="C3C0B8"/>
            </a:solidFill>
            <a:ln>
              <a:solidFill>
                <a:srgbClr val="C3C0B8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6FB0ED48-1C91-43C4-9F53-F58EBC5EF32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74398" t="54251"/>
            <a:stretch/>
          </p:blipFill>
          <p:spPr>
            <a:xfrm>
              <a:off x="17088872" y="12638971"/>
              <a:ext cx="3430264" cy="947050"/>
            </a:xfrm>
            <a:prstGeom prst="rect">
              <a:avLst/>
            </a:prstGeom>
          </p:spPr>
        </p:pic>
        <p:sp>
          <p:nvSpPr>
            <p:cNvPr id="9" name="CuadroTexto 8">
              <a:extLst>
                <a:ext uri="{FF2B5EF4-FFF2-40B4-BE49-F238E27FC236}">
                  <a16:creationId xmlns:a16="http://schemas.microsoft.com/office/drawing/2014/main" id="{CD471A9A-385E-45D8-B7EF-5F2704C5FD8D}"/>
                </a:ext>
              </a:extLst>
            </p:cNvPr>
            <p:cNvSpPr txBox="1"/>
            <p:nvPr/>
          </p:nvSpPr>
          <p:spPr>
            <a:xfrm>
              <a:off x="2856330" y="12600649"/>
              <a:ext cx="38702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600" b="1" dirty="0">
                  <a:latin typeface="Century Gothic" panose="020B0502020202020204" pitchFamily="34" charset="0"/>
                </a:rPr>
                <a:t>Repentina </a:t>
              </a:r>
              <a:endParaRPr lang="es-MX" sz="28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10" name="CuadroTexto 9">
            <a:extLst>
              <a:ext uri="{FF2B5EF4-FFF2-40B4-BE49-F238E27FC236}">
                <a16:creationId xmlns:a16="http://schemas.microsoft.com/office/drawing/2014/main" id="{1D3523D4-760C-4A83-9030-BC72E03CB92A}"/>
              </a:ext>
            </a:extLst>
          </p:cNvPr>
          <p:cNvSpPr txBox="1"/>
          <p:nvPr/>
        </p:nvSpPr>
        <p:spPr>
          <a:xfrm>
            <a:off x="7675372" y="12661798"/>
            <a:ext cx="91940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latin typeface="Century Gothic" panose="020B0502020202020204" pitchFamily="34" charset="0"/>
              </a:rPr>
              <a:t>Nombre del alumno:____________________________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Correo:_________________________________________</a:t>
            </a:r>
          </a:p>
          <a:p>
            <a:r>
              <a:rPr lang="es-MX" sz="2000" b="1" dirty="0">
                <a:latin typeface="Century Gothic" panose="020B0502020202020204" pitchFamily="34" charset="0"/>
              </a:rPr>
              <a:t>Tel</a:t>
            </a:r>
            <a:r>
              <a:rPr lang="es-MX" sz="2000" dirty="0">
                <a:latin typeface="Century Gothic" panose="020B0502020202020204" pitchFamily="34" charset="0"/>
              </a:rPr>
              <a:t>:_____________________________________________</a:t>
            </a: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275A5EBE-02AA-495A-9521-B207603AF830}"/>
              </a:ext>
            </a:extLst>
          </p:cNvPr>
          <p:cNvSpPr/>
          <p:nvPr/>
        </p:nvSpPr>
        <p:spPr>
          <a:xfrm>
            <a:off x="487770" y="2209844"/>
            <a:ext cx="4355197" cy="9335453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8E05D88-14E2-4084-A407-949D5BF14D68}"/>
              </a:ext>
            </a:extLst>
          </p:cNvPr>
          <p:cNvSpPr txBox="1"/>
          <p:nvPr/>
        </p:nvSpPr>
        <p:spPr>
          <a:xfrm>
            <a:off x="730244" y="2332074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escrita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9F5B60F7-0813-4380-BD36-8F35D585C5A0}"/>
              </a:ext>
            </a:extLst>
          </p:cNvPr>
          <p:cNvSpPr/>
          <p:nvPr/>
        </p:nvSpPr>
        <p:spPr>
          <a:xfrm>
            <a:off x="5103627" y="365761"/>
            <a:ext cx="16008127" cy="11784156"/>
          </a:xfrm>
          <a:prstGeom prst="rect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388241-60C2-4EBA-9726-124F821A2B0C}"/>
              </a:ext>
            </a:extLst>
          </p:cNvPr>
          <p:cNvSpPr txBox="1"/>
          <p:nvPr/>
        </p:nvSpPr>
        <p:spPr>
          <a:xfrm>
            <a:off x="5454644" y="505259"/>
            <a:ext cx="357987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b="1" dirty="0">
                <a:latin typeface="Century Gothic" panose="020B0502020202020204" pitchFamily="34" charset="0"/>
              </a:rPr>
              <a:t>Información gráfica necesaria</a:t>
            </a: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43002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</TotalTime>
  <Words>24</Words>
  <Application>Microsoft Office PowerPoint</Application>
  <PresentationFormat>Personalizado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Century Gothic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maru garcia</dc:creator>
  <cp:lastModifiedBy>maru garcia</cp:lastModifiedBy>
  <cp:revision>9</cp:revision>
  <dcterms:created xsi:type="dcterms:W3CDTF">2021-09-20T15:08:41Z</dcterms:created>
  <dcterms:modified xsi:type="dcterms:W3CDTF">2021-09-20T15:31:59Z</dcterms:modified>
</cp:coreProperties>
</file>