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 varScale="1">
        <p:scale>
          <a:sx n="37" d="100"/>
          <a:sy n="37" d="100"/>
        </p:scale>
        <p:origin x="3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del problema. </a:t>
            </a:r>
          </a:p>
          <a:p>
            <a:r>
              <a:rPr lang="es-MX" dirty="0">
                <a:latin typeface="Century Gothic" panose="020B0502020202020204" pitchFamily="34" charset="0"/>
              </a:rPr>
              <a:t>(Planteamiento y justificación)</a:t>
            </a:r>
          </a:p>
          <a:p>
            <a:r>
              <a:rPr lang="es-MX" dirty="0">
                <a:latin typeface="Century Gothic" panose="020B0502020202020204" pitchFamily="34" charset="0"/>
              </a:rPr>
              <a:t>Contextualizar y definir.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problemática/planteamiento.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 Describir.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251711"/>
            <a:ext cx="40191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técnicos.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tecnología, diagramas, modelos de negocio, etc., según requiera cada proyecto).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propuesta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Principio, teoría o enfoque en el que se basa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(Texto o esquemas gráficos)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33196" y="10658471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5527219"/>
            <a:ext cx="8803758" cy="44407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3037978"/>
            <a:ext cx="4355197" cy="584544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8611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0" y="19078495"/>
            <a:ext cx="13368932" cy="2070100"/>
          </a:xfrm>
          <a:prstGeom prst="rect">
            <a:avLst/>
          </a:prstGeom>
        </p:spPr>
      </p:pic>
      <p:sp>
        <p:nvSpPr>
          <p:cNvPr id="2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545328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84225" y="20147508"/>
            <a:ext cx="4413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Nombre completo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Correo electrónico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Teléfono celular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992" y="1086961"/>
            <a:ext cx="26804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00" b="1" dirty="0">
                <a:latin typeface="Century Gothic" panose="020B0502020202020204" pitchFamily="34" charset="0"/>
              </a:rPr>
              <a:t>REPENTINA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17B71C6D-DE3A-46AE-8ED0-B310A38AE296}"/>
              </a:ext>
            </a:extLst>
          </p:cNvPr>
          <p:cNvGrpSpPr/>
          <p:nvPr/>
        </p:nvGrpSpPr>
        <p:grpSpPr>
          <a:xfrm>
            <a:off x="608438" y="19017221"/>
            <a:ext cx="1969462" cy="2092881"/>
            <a:chOff x="608438" y="19017221"/>
            <a:chExt cx="1969462" cy="2092881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F7EC3920-DC49-4341-B020-E79D056916EF}"/>
                </a:ext>
              </a:extLst>
            </p:cNvPr>
            <p:cNvSpPr/>
            <p:nvPr/>
          </p:nvSpPr>
          <p:spPr>
            <a:xfrm>
              <a:off x="723013" y="19101067"/>
              <a:ext cx="1628301" cy="196977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6121562F-FCB8-4E4F-AC68-79197C98E574}"/>
                </a:ext>
              </a:extLst>
            </p:cNvPr>
            <p:cNvSpPr txBox="1"/>
            <p:nvPr/>
          </p:nvSpPr>
          <p:spPr>
            <a:xfrm>
              <a:off x="608438" y="19017221"/>
              <a:ext cx="1969462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3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6</a:t>
              </a:r>
              <a:endParaRPr lang="es-MX" sz="13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2096</TotalTime>
  <Words>180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López Treviño</cp:lastModifiedBy>
  <cp:revision>16</cp:revision>
  <dcterms:created xsi:type="dcterms:W3CDTF">2019-11-13T04:41:00Z</dcterms:created>
  <dcterms:modified xsi:type="dcterms:W3CDTF">2021-03-17T21:50:32Z</dcterms:modified>
</cp:coreProperties>
</file>