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4681"/>
  </p:normalViewPr>
  <p:slideViewPr>
    <p:cSldViewPr snapToGrid="0" snapToObjects="1">
      <p:cViewPr varScale="1">
        <p:scale>
          <a:sx n="37" d="100"/>
          <a:sy n="37" d="100"/>
        </p:scale>
        <p:origin x="3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863ACAF9-D467-7740-BBBB-1A90AB3AFACD}"/>
              </a:ext>
            </a:extLst>
          </p:cNvPr>
          <p:cNvSpPr txBox="1"/>
          <p:nvPr/>
        </p:nvSpPr>
        <p:spPr>
          <a:xfrm>
            <a:off x="723013" y="4231758"/>
            <a:ext cx="401910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Fundamentación.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Identificación del problema. </a:t>
            </a:r>
          </a:p>
          <a:p>
            <a:r>
              <a:rPr lang="es-MX" dirty="0">
                <a:latin typeface="Century Gothic" panose="020B0502020202020204" pitchFamily="34" charset="0"/>
              </a:rPr>
              <a:t>(Planteamiento y justificación)</a:t>
            </a:r>
          </a:p>
          <a:p>
            <a:r>
              <a:rPr lang="es-MX" dirty="0">
                <a:latin typeface="Century Gothic" panose="020B0502020202020204" pitchFamily="34" charset="0"/>
              </a:rPr>
              <a:t>Contextualizar y definir.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Objetivo.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Propósitos a lograr en relación a la problemática/planteamiento.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Usuarios o grupos beneficiados.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Al resolver dicho problema quiénes se verían beneficiados. Describir.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E6B767-A5B1-0942-A204-594299B57648}"/>
              </a:ext>
            </a:extLst>
          </p:cNvPr>
          <p:cNvSpPr txBox="1"/>
          <p:nvPr/>
        </p:nvSpPr>
        <p:spPr>
          <a:xfrm>
            <a:off x="680483" y="13251711"/>
            <a:ext cx="40191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Aspectos técnicos.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Información que sustente técnicamente la viabilidad y factibilidad en la  propuesta.</a:t>
            </a:r>
          </a:p>
          <a:p>
            <a:r>
              <a:rPr lang="es-MX" dirty="0">
                <a:latin typeface="Century Gothic" panose="020B0502020202020204" pitchFamily="34" charset="0"/>
              </a:rPr>
              <a:t>(Materiales, procesos, acabados, componentes, tecnología, diagramas, modelos de negocio, etc., según requiera cada proyecto).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6535C3-9970-9C4C-99FC-1A811DD8721F}"/>
              </a:ext>
            </a:extLst>
          </p:cNvPr>
          <p:cNvSpPr txBox="1"/>
          <p:nvPr/>
        </p:nvSpPr>
        <p:spPr>
          <a:xfrm>
            <a:off x="5994772" y="4274288"/>
            <a:ext cx="711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Representación gráfica de la propuesta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EA2CB9B-6BE9-7445-B11E-84AB5FD15571}"/>
              </a:ext>
            </a:extLst>
          </p:cNvPr>
          <p:cNvSpPr txBox="1"/>
          <p:nvPr/>
        </p:nvSpPr>
        <p:spPr>
          <a:xfrm>
            <a:off x="6163888" y="8548576"/>
            <a:ext cx="677781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Concepto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Principio, teoría o enfoque en el que se basa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(Texto o esquemas gráficos)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37EC11-FD08-A442-A498-A07641D24FF0}"/>
              </a:ext>
            </a:extLst>
          </p:cNvPr>
          <p:cNvSpPr txBox="1"/>
          <p:nvPr/>
        </p:nvSpPr>
        <p:spPr>
          <a:xfrm>
            <a:off x="5657339" y="11888800"/>
            <a:ext cx="77909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Diagrama de uso / funcionamiento /</a:t>
            </a:r>
          </a:p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Experiencia / interacción</a:t>
            </a:r>
          </a:p>
          <a:p>
            <a:pPr algn="ctr"/>
            <a:endParaRPr lang="es-MX" sz="2800" b="1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Descripción esquemática de como la propuesta llega 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(esquemas, mapas, diag. de flujo, storytelling, etc.)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6059899" y="16819440"/>
            <a:ext cx="732604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Información adicional para sustentar o comunicar la propuesta.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(Imágenes de apoyo, detalles, esquemas, etc.)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17DBF03-FFA9-1D4D-A19E-A88055DB3683}"/>
              </a:ext>
            </a:extLst>
          </p:cNvPr>
          <p:cNvSpPr/>
          <p:nvPr/>
        </p:nvSpPr>
        <p:spPr>
          <a:xfrm>
            <a:off x="5103628" y="1254642"/>
            <a:ext cx="8803758" cy="65556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5AB821E-2BAC-2A41-B151-85E181866D49}"/>
              </a:ext>
            </a:extLst>
          </p:cNvPr>
          <p:cNvSpPr/>
          <p:nvPr/>
        </p:nvSpPr>
        <p:spPr>
          <a:xfrm>
            <a:off x="5133196" y="7977963"/>
            <a:ext cx="8803758" cy="24844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F587C0D-A1F9-4B44-9968-A862E844251D}"/>
              </a:ext>
            </a:extLst>
          </p:cNvPr>
          <p:cNvSpPr/>
          <p:nvPr/>
        </p:nvSpPr>
        <p:spPr>
          <a:xfrm>
            <a:off x="5133196" y="10658471"/>
            <a:ext cx="8803758" cy="46736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B615264-F6B4-5245-B785-D4D9127E7646}"/>
              </a:ext>
            </a:extLst>
          </p:cNvPr>
          <p:cNvSpPr/>
          <p:nvPr/>
        </p:nvSpPr>
        <p:spPr>
          <a:xfrm>
            <a:off x="5103628" y="15527219"/>
            <a:ext cx="8803758" cy="44407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17EF699-72BB-0443-975D-487C3910EB2A}"/>
              </a:ext>
            </a:extLst>
          </p:cNvPr>
          <p:cNvSpPr/>
          <p:nvPr/>
        </p:nvSpPr>
        <p:spPr>
          <a:xfrm>
            <a:off x="535780" y="13037978"/>
            <a:ext cx="4355197" cy="584544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909DAFC-5E5E-3E4D-A053-43A740232273}"/>
              </a:ext>
            </a:extLst>
          </p:cNvPr>
          <p:cNvSpPr/>
          <p:nvPr/>
        </p:nvSpPr>
        <p:spPr>
          <a:xfrm>
            <a:off x="535780" y="4231758"/>
            <a:ext cx="4355197" cy="861114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0" y="19078495"/>
            <a:ext cx="13368932" cy="2070100"/>
          </a:xfrm>
          <a:prstGeom prst="rect">
            <a:avLst/>
          </a:prstGeom>
        </p:spPr>
      </p:pic>
      <p:sp>
        <p:nvSpPr>
          <p:cNvPr id="2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382772" y="1545328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84225" y="20147508"/>
            <a:ext cx="4413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Nombre completo</a:t>
            </a:r>
          </a:p>
          <a:p>
            <a:r>
              <a:rPr lang="es-MX" b="1" dirty="0">
                <a:latin typeface="Century Gothic" panose="020B0502020202020204" pitchFamily="34" charset="0"/>
              </a:rPr>
              <a:t>Correo electrónico</a:t>
            </a:r>
          </a:p>
          <a:p>
            <a:r>
              <a:rPr lang="es-MX" b="1" dirty="0">
                <a:latin typeface="Century Gothic" panose="020B0502020202020204" pitchFamily="34" charset="0"/>
              </a:rPr>
              <a:t>Teléfono celular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4992" y="1086961"/>
            <a:ext cx="26804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00" b="1" dirty="0">
                <a:latin typeface="Century Gothic" panose="020B0502020202020204" pitchFamily="34" charset="0"/>
              </a:rPr>
              <a:t>REPENTINA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17B71C6D-DE3A-46AE-8ED0-B310A38AE296}"/>
              </a:ext>
            </a:extLst>
          </p:cNvPr>
          <p:cNvGrpSpPr/>
          <p:nvPr/>
        </p:nvGrpSpPr>
        <p:grpSpPr>
          <a:xfrm>
            <a:off x="608438" y="19017221"/>
            <a:ext cx="1969462" cy="2092881"/>
            <a:chOff x="608438" y="19017221"/>
            <a:chExt cx="1969462" cy="2092881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F7EC3920-DC49-4341-B020-E79D056916EF}"/>
                </a:ext>
              </a:extLst>
            </p:cNvPr>
            <p:cNvSpPr/>
            <p:nvPr/>
          </p:nvSpPr>
          <p:spPr>
            <a:xfrm>
              <a:off x="723013" y="19101067"/>
              <a:ext cx="1628301" cy="196977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6121562F-FCB8-4E4F-AC68-79197C98E574}"/>
                </a:ext>
              </a:extLst>
            </p:cNvPr>
            <p:cNvSpPr txBox="1"/>
            <p:nvPr/>
          </p:nvSpPr>
          <p:spPr>
            <a:xfrm>
              <a:off x="608438" y="19017221"/>
              <a:ext cx="1969462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30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  <a:endParaRPr lang="es-MX" sz="130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9370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2096</TotalTime>
  <Words>180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Miguel Angel López Treviño</cp:lastModifiedBy>
  <cp:revision>15</cp:revision>
  <dcterms:created xsi:type="dcterms:W3CDTF">2019-11-13T04:41:00Z</dcterms:created>
  <dcterms:modified xsi:type="dcterms:W3CDTF">2021-03-17T21:50:11Z</dcterms:modified>
</cp:coreProperties>
</file>