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 varScale="1">
        <p:scale>
          <a:sx n="37" d="100"/>
          <a:sy n="37" d="100"/>
        </p:scale>
        <p:origin x="32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641395" y="3634910"/>
            <a:ext cx="4019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Memoria descriptiva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472280" y="11116713"/>
            <a:ext cx="4019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Memoria Técnica 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994772" y="1369971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Representación gráfica de la propuesta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657340" y="8248625"/>
            <a:ext cx="77909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Diagrama de uso / funcionamiento /</a:t>
            </a:r>
          </a:p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Experiencia / interacción</a:t>
            </a:r>
          </a:p>
          <a:p>
            <a:pPr algn="ctr"/>
            <a:endParaRPr lang="es-MX" sz="2800" b="1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Descripción esquemática de como la propuesta llega a la solución.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(esquemas, mapas, diag. de flujo, storytelling, etc.)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7133434" y="13013306"/>
            <a:ext cx="47387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pPr algn="ctr"/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Vistas generales, detalles descriptivos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17DBF03-FFA9-1D4D-A19E-A88055DB3683}"/>
              </a:ext>
            </a:extLst>
          </p:cNvPr>
          <p:cNvSpPr/>
          <p:nvPr/>
        </p:nvSpPr>
        <p:spPr>
          <a:xfrm>
            <a:off x="5103628" y="1254642"/>
            <a:ext cx="8803758" cy="65556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F587C0D-A1F9-4B44-9968-A862E844251D}"/>
              </a:ext>
            </a:extLst>
          </p:cNvPr>
          <p:cNvSpPr/>
          <p:nvPr/>
        </p:nvSpPr>
        <p:spPr>
          <a:xfrm>
            <a:off x="5100954" y="8037864"/>
            <a:ext cx="8803758" cy="46736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B615264-F6B4-5245-B785-D4D9127E7646}"/>
              </a:ext>
            </a:extLst>
          </p:cNvPr>
          <p:cNvSpPr/>
          <p:nvPr/>
        </p:nvSpPr>
        <p:spPr>
          <a:xfrm>
            <a:off x="5103628" y="12939123"/>
            <a:ext cx="8803758" cy="70288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909DAFC-5E5E-3E4D-A053-43A740232273}"/>
              </a:ext>
            </a:extLst>
          </p:cNvPr>
          <p:cNvSpPr/>
          <p:nvPr/>
        </p:nvSpPr>
        <p:spPr>
          <a:xfrm>
            <a:off x="454162" y="3634911"/>
            <a:ext cx="4355197" cy="72277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0" y="19078495"/>
            <a:ext cx="13368932" cy="2070100"/>
          </a:xfrm>
          <a:prstGeom prst="rect">
            <a:avLst/>
          </a:prstGeom>
        </p:spPr>
      </p:pic>
      <p:sp>
        <p:nvSpPr>
          <p:cNvPr id="2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382772" y="1545328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4225" y="20147508"/>
            <a:ext cx="4413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Nombre completo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Correo electrónico</a:t>
            </a:r>
          </a:p>
          <a:p>
            <a:r>
              <a:rPr lang="es-MX" b="1" dirty="0">
                <a:latin typeface="Century Gothic" panose="020B0502020202020204" pitchFamily="34" charset="0"/>
              </a:rPr>
              <a:t>Teléfono celular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992" y="1086961"/>
            <a:ext cx="26804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800" b="1" dirty="0">
                <a:latin typeface="Century Gothic" panose="020B0502020202020204" pitchFamily="34" charset="0"/>
              </a:rPr>
              <a:t>REPENTINA</a:t>
            </a:r>
            <a:endParaRPr lang="en-US" sz="3800" b="1" dirty="0">
              <a:latin typeface="Century Gothic" panose="020B0502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DA9EABB-DFF0-40F4-9C2B-9672039DBE75}"/>
              </a:ext>
            </a:extLst>
          </p:cNvPr>
          <p:cNvSpPr/>
          <p:nvPr/>
        </p:nvSpPr>
        <p:spPr>
          <a:xfrm>
            <a:off x="450010" y="11079950"/>
            <a:ext cx="4355197" cy="72277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452E009-144D-4EEB-8E29-7F04DAAF67AF}"/>
              </a:ext>
            </a:extLst>
          </p:cNvPr>
          <p:cNvGrpSpPr/>
          <p:nvPr/>
        </p:nvGrpSpPr>
        <p:grpSpPr>
          <a:xfrm>
            <a:off x="533106" y="19078495"/>
            <a:ext cx="1969462" cy="2092881"/>
            <a:chOff x="533106" y="19078495"/>
            <a:chExt cx="1969462" cy="2092881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B4C44FBF-4130-483C-ADC1-D40A8948DA29}"/>
                </a:ext>
              </a:extLst>
            </p:cNvPr>
            <p:cNvSpPr/>
            <p:nvPr/>
          </p:nvSpPr>
          <p:spPr>
            <a:xfrm>
              <a:off x="641395" y="19078495"/>
              <a:ext cx="1861173" cy="199234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5DD4CB77-68E7-4197-8236-6861F20FE47A}"/>
                </a:ext>
              </a:extLst>
            </p:cNvPr>
            <p:cNvSpPr txBox="1"/>
            <p:nvPr/>
          </p:nvSpPr>
          <p:spPr>
            <a:xfrm>
              <a:off x="533106" y="19078495"/>
              <a:ext cx="1969462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3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  <a:endParaRPr lang="es-MX" sz="13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66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López Treviño</cp:lastModifiedBy>
  <cp:revision>15</cp:revision>
  <dcterms:created xsi:type="dcterms:W3CDTF">2019-11-13T04:41:00Z</dcterms:created>
  <dcterms:modified xsi:type="dcterms:W3CDTF">2021-03-17T21:46:37Z</dcterms:modified>
</cp:coreProperties>
</file>