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 varScale="1">
        <p:scale>
          <a:sx n="37" d="100"/>
          <a:sy n="37" d="100"/>
        </p:scale>
        <p:origin x="3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del problema. </a:t>
            </a: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0" y="19078495"/>
            <a:ext cx="13368932" cy="2070100"/>
          </a:xfrm>
          <a:prstGeom prst="rect">
            <a:avLst/>
          </a:prstGeom>
        </p:spPr>
      </p:pic>
      <p:sp>
        <p:nvSpPr>
          <p:cNvPr id="2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545328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4225" y="20147508"/>
            <a:ext cx="441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Nombre completo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Correo electrónico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Teléfono celular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992" y="1086961"/>
            <a:ext cx="26804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00" b="1" dirty="0">
                <a:latin typeface="Century Gothic" panose="020B0502020202020204" pitchFamily="34" charset="0"/>
              </a:rPr>
              <a:t>REPENTINA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</TotalTime>
  <Words>179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López Treviño</cp:lastModifiedBy>
  <cp:revision>13</cp:revision>
  <dcterms:created xsi:type="dcterms:W3CDTF">2019-11-13T04:41:00Z</dcterms:created>
  <dcterms:modified xsi:type="dcterms:W3CDTF">2021-03-17T21:42:48Z</dcterms:modified>
</cp:coreProperties>
</file>