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1" r:id="rId2"/>
  </p:sldIdLst>
  <p:sldSz cx="14400213" cy="215995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95"/>
    <p:restoredTop sz="94681"/>
  </p:normalViewPr>
  <p:slideViewPr>
    <p:cSldViewPr snapToGrid="0" snapToObjects="1">
      <p:cViewPr varScale="1">
        <p:scale>
          <a:sx n="36" d="100"/>
          <a:sy n="36" d="100"/>
        </p:scale>
        <p:origin x="3328" y="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0016" y="3534924"/>
            <a:ext cx="12240181" cy="7519835"/>
          </a:xfrm>
        </p:spPr>
        <p:txBody>
          <a:bodyPr anchor="b"/>
          <a:lstStyle>
            <a:lvl1pPr algn="ctr">
              <a:defRPr sz="9449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00027" y="11344752"/>
            <a:ext cx="10800160" cy="5214884"/>
          </a:xfrm>
        </p:spPr>
        <p:txBody>
          <a:bodyPr/>
          <a:lstStyle>
            <a:lvl1pPr marL="0" indent="0" algn="ctr">
              <a:buNone/>
              <a:defRPr sz="3780"/>
            </a:lvl1pPr>
            <a:lvl2pPr marL="719999" indent="0" algn="ctr">
              <a:buNone/>
              <a:defRPr sz="3150"/>
            </a:lvl2pPr>
            <a:lvl3pPr marL="1439997" indent="0" algn="ctr">
              <a:buNone/>
              <a:defRPr sz="2835"/>
            </a:lvl3pPr>
            <a:lvl4pPr marL="2159996" indent="0" algn="ctr">
              <a:buNone/>
              <a:defRPr sz="2520"/>
            </a:lvl4pPr>
            <a:lvl5pPr marL="2879994" indent="0" algn="ctr">
              <a:buNone/>
              <a:defRPr sz="2520"/>
            </a:lvl5pPr>
            <a:lvl6pPr marL="3599993" indent="0" algn="ctr">
              <a:buNone/>
              <a:defRPr sz="2520"/>
            </a:lvl6pPr>
            <a:lvl7pPr marL="4319991" indent="0" algn="ctr">
              <a:buNone/>
              <a:defRPr sz="2520"/>
            </a:lvl7pPr>
            <a:lvl8pPr marL="5039990" indent="0" algn="ctr">
              <a:buNone/>
              <a:defRPr sz="2520"/>
            </a:lvl8pPr>
            <a:lvl9pPr marL="5759988" indent="0" algn="ctr">
              <a:buNone/>
              <a:defRPr sz="2520"/>
            </a:lvl9pPr>
          </a:lstStyle>
          <a:p>
            <a:r>
              <a:rPr lang="es-MX"/>
              <a:t>Haz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8AD-A817-0845-8931-C271BCF1ED9C}" type="datetimeFigureOut">
              <a:rPr lang="es-MX" smtClean="0"/>
              <a:t>14/11/19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1254-9C02-B840-B340-ECC39EB5A2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8038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8AD-A817-0845-8931-C271BCF1ED9C}" type="datetimeFigureOut">
              <a:rPr lang="es-MX" smtClean="0"/>
              <a:t>14/11/19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1254-9C02-B840-B340-ECC39EB5A2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7379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05153" y="1149975"/>
            <a:ext cx="3105046" cy="18304599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015" y="1149975"/>
            <a:ext cx="9135135" cy="18304599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8AD-A817-0845-8931-C271BCF1ED9C}" type="datetimeFigureOut">
              <a:rPr lang="es-MX" smtClean="0"/>
              <a:t>14/11/19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1254-9C02-B840-B340-ECC39EB5A2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3639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8AD-A817-0845-8931-C271BCF1ED9C}" type="datetimeFigureOut">
              <a:rPr lang="es-MX" smtClean="0"/>
              <a:t>14/11/19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1254-9C02-B840-B340-ECC39EB5A2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50494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515" y="5384888"/>
            <a:ext cx="12420184" cy="8984801"/>
          </a:xfrm>
        </p:spPr>
        <p:txBody>
          <a:bodyPr anchor="b"/>
          <a:lstStyle>
            <a:lvl1pPr>
              <a:defRPr sz="9449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515" y="14454688"/>
            <a:ext cx="12420184" cy="4724895"/>
          </a:xfrm>
        </p:spPr>
        <p:txBody>
          <a:bodyPr/>
          <a:lstStyle>
            <a:lvl1pPr marL="0" indent="0">
              <a:buNone/>
              <a:defRPr sz="3780">
                <a:solidFill>
                  <a:schemeClr val="tx1"/>
                </a:solidFill>
              </a:defRPr>
            </a:lvl1pPr>
            <a:lvl2pPr marL="719999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2pPr>
            <a:lvl3pPr marL="1439997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3pPr>
            <a:lvl4pPr marL="2159996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4pPr>
            <a:lvl5pPr marL="2879994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5pPr>
            <a:lvl6pPr marL="3599993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6pPr>
            <a:lvl7pPr marL="4319991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7pPr>
            <a:lvl8pPr marL="503999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8pPr>
            <a:lvl9pPr marL="5759988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8AD-A817-0845-8931-C271BCF1ED9C}" type="datetimeFigureOut">
              <a:rPr lang="es-MX" smtClean="0"/>
              <a:t>14/11/19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1254-9C02-B840-B340-ECC39EB5A2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2106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014" y="5749874"/>
            <a:ext cx="6120091" cy="13704700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90108" y="5749874"/>
            <a:ext cx="6120091" cy="13704700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8AD-A817-0845-8931-C271BCF1ED9C}" type="datetimeFigureOut">
              <a:rPr lang="es-MX" smtClean="0"/>
              <a:t>14/11/19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1254-9C02-B840-B340-ECC39EB5A2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980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1149979"/>
            <a:ext cx="12420184" cy="4174910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1892" y="5294885"/>
            <a:ext cx="6091964" cy="2594941"/>
          </a:xfrm>
        </p:spPr>
        <p:txBody>
          <a:bodyPr anchor="b"/>
          <a:lstStyle>
            <a:lvl1pPr marL="0" indent="0">
              <a:buNone/>
              <a:defRPr sz="3780" b="1"/>
            </a:lvl1pPr>
            <a:lvl2pPr marL="719999" indent="0">
              <a:buNone/>
              <a:defRPr sz="3150" b="1"/>
            </a:lvl2pPr>
            <a:lvl3pPr marL="1439997" indent="0">
              <a:buNone/>
              <a:defRPr sz="2835" b="1"/>
            </a:lvl3pPr>
            <a:lvl4pPr marL="2159996" indent="0">
              <a:buNone/>
              <a:defRPr sz="2520" b="1"/>
            </a:lvl4pPr>
            <a:lvl5pPr marL="2879994" indent="0">
              <a:buNone/>
              <a:defRPr sz="2520" b="1"/>
            </a:lvl5pPr>
            <a:lvl6pPr marL="3599993" indent="0">
              <a:buNone/>
              <a:defRPr sz="2520" b="1"/>
            </a:lvl6pPr>
            <a:lvl7pPr marL="4319991" indent="0">
              <a:buNone/>
              <a:defRPr sz="2520" b="1"/>
            </a:lvl7pPr>
            <a:lvl8pPr marL="5039990" indent="0">
              <a:buNone/>
              <a:defRPr sz="2520" b="1"/>
            </a:lvl8pPr>
            <a:lvl9pPr marL="5759988" indent="0">
              <a:buNone/>
              <a:defRPr sz="252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91892" y="7889827"/>
            <a:ext cx="6091964" cy="11604746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290109" y="5294885"/>
            <a:ext cx="6121966" cy="2594941"/>
          </a:xfrm>
        </p:spPr>
        <p:txBody>
          <a:bodyPr anchor="b"/>
          <a:lstStyle>
            <a:lvl1pPr marL="0" indent="0">
              <a:buNone/>
              <a:defRPr sz="3780" b="1"/>
            </a:lvl1pPr>
            <a:lvl2pPr marL="719999" indent="0">
              <a:buNone/>
              <a:defRPr sz="3150" b="1"/>
            </a:lvl2pPr>
            <a:lvl3pPr marL="1439997" indent="0">
              <a:buNone/>
              <a:defRPr sz="2835" b="1"/>
            </a:lvl3pPr>
            <a:lvl4pPr marL="2159996" indent="0">
              <a:buNone/>
              <a:defRPr sz="2520" b="1"/>
            </a:lvl4pPr>
            <a:lvl5pPr marL="2879994" indent="0">
              <a:buNone/>
              <a:defRPr sz="2520" b="1"/>
            </a:lvl5pPr>
            <a:lvl6pPr marL="3599993" indent="0">
              <a:buNone/>
              <a:defRPr sz="2520" b="1"/>
            </a:lvl6pPr>
            <a:lvl7pPr marL="4319991" indent="0">
              <a:buNone/>
              <a:defRPr sz="2520" b="1"/>
            </a:lvl7pPr>
            <a:lvl8pPr marL="5039990" indent="0">
              <a:buNone/>
              <a:defRPr sz="2520" b="1"/>
            </a:lvl8pPr>
            <a:lvl9pPr marL="5759988" indent="0">
              <a:buNone/>
              <a:defRPr sz="252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290109" y="7889827"/>
            <a:ext cx="6121966" cy="11604746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8AD-A817-0845-8931-C271BCF1ED9C}" type="datetimeFigureOut">
              <a:rPr lang="es-MX" smtClean="0"/>
              <a:t>14/11/19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1254-9C02-B840-B340-ECC39EB5A2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27218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8AD-A817-0845-8931-C271BCF1ED9C}" type="datetimeFigureOut">
              <a:rPr lang="es-MX" smtClean="0"/>
              <a:t>14/11/19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1254-9C02-B840-B340-ECC39EB5A2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8366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8AD-A817-0845-8931-C271BCF1ED9C}" type="datetimeFigureOut">
              <a:rPr lang="es-MX" smtClean="0"/>
              <a:t>14/11/19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1254-9C02-B840-B340-ECC39EB5A2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23921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1439968"/>
            <a:ext cx="4644444" cy="5039889"/>
          </a:xfrm>
        </p:spPr>
        <p:txBody>
          <a:bodyPr anchor="b"/>
          <a:lstStyle>
            <a:lvl1pPr>
              <a:defRPr sz="5039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1966" y="3109937"/>
            <a:ext cx="7290108" cy="15349662"/>
          </a:xfrm>
        </p:spPr>
        <p:txBody>
          <a:bodyPr/>
          <a:lstStyle>
            <a:lvl1pPr>
              <a:defRPr sz="5039"/>
            </a:lvl1pPr>
            <a:lvl2pPr>
              <a:defRPr sz="4409"/>
            </a:lvl2pPr>
            <a:lvl3pPr>
              <a:defRPr sz="3780"/>
            </a:lvl3pPr>
            <a:lvl4pPr>
              <a:defRPr sz="3150"/>
            </a:lvl4pPr>
            <a:lvl5pPr>
              <a:defRPr sz="3150"/>
            </a:lvl5pPr>
            <a:lvl6pPr>
              <a:defRPr sz="3150"/>
            </a:lvl6pPr>
            <a:lvl7pPr>
              <a:defRPr sz="3150"/>
            </a:lvl7pPr>
            <a:lvl8pPr>
              <a:defRPr sz="3150"/>
            </a:lvl8pPr>
            <a:lvl9pPr>
              <a:defRPr sz="315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1890" y="6479857"/>
            <a:ext cx="4644444" cy="12004738"/>
          </a:xfrm>
        </p:spPr>
        <p:txBody>
          <a:bodyPr/>
          <a:lstStyle>
            <a:lvl1pPr marL="0" indent="0">
              <a:buNone/>
              <a:defRPr sz="2520"/>
            </a:lvl1pPr>
            <a:lvl2pPr marL="719999" indent="0">
              <a:buNone/>
              <a:defRPr sz="2205"/>
            </a:lvl2pPr>
            <a:lvl3pPr marL="1439997" indent="0">
              <a:buNone/>
              <a:defRPr sz="1890"/>
            </a:lvl3pPr>
            <a:lvl4pPr marL="2159996" indent="0">
              <a:buNone/>
              <a:defRPr sz="1575"/>
            </a:lvl4pPr>
            <a:lvl5pPr marL="2879994" indent="0">
              <a:buNone/>
              <a:defRPr sz="1575"/>
            </a:lvl5pPr>
            <a:lvl6pPr marL="3599993" indent="0">
              <a:buNone/>
              <a:defRPr sz="1575"/>
            </a:lvl6pPr>
            <a:lvl7pPr marL="4319991" indent="0">
              <a:buNone/>
              <a:defRPr sz="1575"/>
            </a:lvl7pPr>
            <a:lvl8pPr marL="5039990" indent="0">
              <a:buNone/>
              <a:defRPr sz="1575"/>
            </a:lvl8pPr>
            <a:lvl9pPr marL="5759988" indent="0">
              <a:buNone/>
              <a:defRPr sz="1575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8AD-A817-0845-8931-C271BCF1ED9C}" type="datetimeFigureOut">
              <a:rPr lang="es-MX" smtClean="0"/>
              <a:t>14/11/19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1254-9C02-B840-B340-ECC39EB5A2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3817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1439968"/>
            <a:ext cx="4644444" cy="5039889"/>
          </a:xfrm>
        </p:spPr>
        <p:txBody>
          <a:bodyPr anchor="b"/>
          <a:lstStyle>
            <a:lvl1pPr>
              <a:defRPr sz="5039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121966" y="3109937"/>
            <a:ext cx="7290108" cy="15349662"/>
          </a:xfrm>
        </p:spPr>
        <p:txBody>
          <a:bodyPr anchor="t"/>
          <a:lstStyle>
            <a:lvl1pPr marL="0" indent="0">
              <a:buNone/>
              <a:defRPr sz="5039"/>
            </a:lvl1pPr>
            <a:lvl2pPr marL="719999" indent="0">
              <a:buNone/>
              <a:defRPr sz="4409"/>
            </a:lvl2pPr>
            <a:lvl3pPr marL="1439997" indent="0">
              <a:buNone/>
              <a:defRPr sz="3780"/>
            </a:lvl3pPr>
            <a:lvl4pPr marL="2159996" indent="0">
              <a:buNone/>
              <a:defRPr sz="3150"/>
            </a:lvl4pPr>
            <a:lvl5pPr marL="2879994" indent="0">
              <a:buNone/>
              <a:defRPr sz="3150"/>
            </a:lvl5pPr>
            <a:lvl6pPr marL="3599993" indent="0">
              <a:buNone/>
              <a:defRPr sz="3150"/>
            </a:lvl6pPr>
            <a:lvl7pPr marL="4319991" indent="0">
              <a:buNone/>
              <a:defRPr sz="3150"/>
            </a:lvl7pPr>
            <a:lvl8pPr marL="5039990" indent="0">
              <a:buNone/>
              <a:defRPr sz="3150"/>
            </a:lvl8pPr>
            <a:lvl9pPr marL="5759988" indent="0">
              <a:buNone/>
              <a:defRPr sz="3150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1890" y="6479857"/>
            <a:ext cx="4644444" cy="12004738"/>
          </a:xfrm>
        </p:spPr>
        <p:txBody>
          <a:bodyPr/>
          <a:lstStyle>
            <a:lvl1pPr marL="0" indent="0">
              <a:buNone/>
              <a:defRPr sz="2520"/>
            </a:lvl1pPr>
            <a:lvl2pPr marL="719999" indent="0">
              <a:buNone/>
              <a:defRPr sz="2205"/>
            </a:lvl2pPr>
            <a:lvl3pPr marL="1439997" indent="0">
              <a:buNone/>
              <a:defRPr sz="1890"/>
            </a:lvl3pPr>
            <a:lvl4pPr marL="2159996" indent="0">
              <a:buNone/>
              <a:defRPr sz="1575"/>
            </a:lvl4pPr>
            <a:lvl5pPr marL="2879994" indent="0">
              <a:buNone/>
              <a:defRPr sz="1575"/>
            </a:lvl5pPr>
            <a:lvl6pPr marL="3599993" indent="0">
              <a:buNone/>
              <a:defRPr sz="1575"/>
            </a:lvl6pPr>
            <a:lvl7pPr marL="4319991" indent="0">
              <a:buNone/>
              <a:defRPr sz="1575"/>
            </a:lvl7pPr>
            <a:lvl8pPr marL="5039990" indent="0">
              <a:buNone/>
              <a:defRPr sz="1575"/>
            </a:lvl8pPr>
            <a:lvl9pPr marL="5759988" indent="0">
              <a:buNone/>
              <a:defRPr sz="1575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8AD-A817-0845-8931-C271BCF1ED9C}" type="datetimeFigureOut">
              <a:rPr lang="es-MX" smtClean="0"/>
              <a:t>14/11/19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1254-9C02-B840-B340-ECC39EB5A2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4192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90015" y="1149979"/>
            <a:ext cx="12420184" cy="4174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015" y="5749874"/>
            <a:ext cx="12420184" cy="13704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015" y="20019564"/>
            <a:ext cx="3240048" cy="1149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3F8AD-A817-0845-8931-C271BCF1ED9C}" type="datetimeFigureOut">
              <a:rPr lang="es-MX" smtClean="0"/>
              <a:t>14/11/19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70071" y="20019564"/>
            <a:ext cx="4860072" cy="1149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70150" y="20019564"/>
            <a:ext cx="3240048" cy="1149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91254-9C02-B840-B340-ECC39EB5A2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66463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439997" rtl="0" eaLnBrk="1" latinLnBrk="0" hangingPunct="1">
        <a:lnSpc>
          <a:spcPct val="90000"/>
        </a:lnSpc>
        <a:spcBef>
          <a:spcPct val="0"/>
        </a:spcBef>
        <a:buNone/>
        <a:defRPr sz="692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999" indent="-359999" algn="l" defTabSz="1439997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4409" kern="1200">
          <a:solidFill>
            <a:schemeClr val="tx1"/>
          </a:solidFill>
          <a:latin typeface="+mn-lt"/>
          <a:ea typeface="+mn-ea"/>
          <a:cs typeface="+mn-cs"/>
        </a:defRPr>
      </a:lvl1pPr>
      <a:lvl2pPr marL="1079998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2pPr>
      <a:lvl3pPr marL="1799996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3pPr>
      <a:lvl4pPr marL="2519995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4pPr>
      <a:lvl5pPr marL="3239994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5pPr>
      <a:lvl6pPr marL="3959992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6pPr>
      <a:lvl7pPr marL="4679991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7pPr>
      <a:lvl8pPr marL="5399989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8pPr>
      <a:lvl9pPr marL="6119988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1pPr>
      <a:lvl2pPr marL="719999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2pPr>
      <a:lvl3pPr marL="1439997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3pPr>
      <a:lvl4pPr marL="2159996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4pPr>
      <a:lvl5pPr marL="2879994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5pPr>
      <a:lvl6pPr marL="3599993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6pPr>
      <a:lvl7pPr marL="4319991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7pPr>
      <a:lvl8pPr marL="5039990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8pPr>
      <a:lvl9pPr marL="5759988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D27C33D4-943A-D849-B1EB-AAC7A1F30F4C}"/>
              </a:ext>
            </a:extLst>
          </p:cNvPr>
          <p:cNvSpPr txBox="1"/>
          <p:nvPr/>
        </p:nvSpPr>
        <p:spPr>
          <a:xfrm>
            <a:off x="382772" y="1127051"/>
            <a:ext cx="387025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b="1" dirty="0">
                <a:latin typeface="Century Gothic" panose="020B0502020202020204" pitchFamily="34" charset="0"/>
              </a:rPr>
              <a:t>ID / Nombre del Proyecto</a:t>
            </a:r>
            <a:endParaRPr lang="es-MX" sz="2800" b="1" dirty="0">
              <a:latin typeface="Century Gothic" panose="020B0502020202020204" pitchFamily="34" charset="0"/>
            </a:endParaRPr>
          </a:p>
          <a:p>
            <a:r>
              <a:rPr lang="es-MX" sz="2800" dirty="0">
                <a:latin typeface="Century Gothic" panose="020B0502020202020204" pitchFamily="34" charset="0"/>
              </a:rPr>
              <a:t>Tema del proyecto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863ACAF9-D467-7740-BBBB-1A90AB3AFACD}"/>
              </a:ext>
            </a:extLst>
          </p:cNvPr>
          <p:cNvSpPr txBox="1"/>
          <p:nvPr/>
        </p:nvSpPr>
        <p:spPr>
          <a:xfrm>
            <a:off x="723013" y="4231758"/>
            <a:ext cx="4019108" cy="7417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>
                <a:latin typeface="Century Gothic" panose="020B0502020202020204" pitchFamily="34" charset="0"/>
              </a:rPr>
              <a:t>Fundamentación.</a:t>
            </a:r>
            <a:endParaRPr lang="es-MX" dirty="0">
              <a:latin typeface="Century Gothic" panose="020B0502020202020204" pitchFamily="34" charset="0"/>
            </a:endParaRPr>
          </a:p>
          <a:p>
            <a:endParaRPr lang="es-MX" dirty="0">
              <a:latin typeface="Century Gothic" panose="020B0502020202020204" pitchFamily="34" charset="0"/>
            </a:endParaRPr>
          </a:p>
          <a:p>
            <a:r>
              <a:rPr lang="es-MX" dirty="0">
                <a:latin typeface="Century Gothic" panose="020B0502020202020204" pitchFamily="34" charset="0"/>
              </a:rPr>
              <a:t>Identificación del problema. </a:t>
            </a:r>
          </a:p>
          <a:p>
            <a:r>
              <a:rPr lang="es-MX" dirty="0">
                <a:latin typeface="Century Gothic" panose="020B0502020202020204" pitchFamily="34" charset="0"/>
              </a:rPr>
              <a:t>(Planteamiento y justificación)</a:t>
            </a:r>
          </a:p>
          <a:p>
            <a:r>
              <a:rPr lang="es-MX" dirty="0">
                <a:latin typeface="Century Gothic" panose="020B0502020202020204" pitchFamily="34" charset="0"/>
              </a:rPr>
              <a:t>Contextualizar y definir.</a:t>
            </a:r>
          </a:p>
          <a:p>
            <a:endParaRPr lang="es-MX" dirty="0">
              <a:latin typeface="Century Gothic" panose="020B0502020202020204" pitchFamily="34" charset="0"/>
            </a:endParaRPr>
          </a:p>
          <a:p>
            <a:endParaRPr lang="es-MX" sz="2800" b="1" dirty="0">
              <a:latin typeface="Century Gothic" panose="020B0502020202020204" pitchFamily="34" charset="0"/>
            </a:endParaRPr>
          </a:p>
          <a:p>
            <a:endParaRPr lang="es-MX" sz="2800" b="1" dirty="0">
              <a:latin typeface="Century Gothic" panose="020B0502020202020204" pitchFamily="34" charset="0"/>
            </a:endParaRPr>
          </a:p>
          <a:p>
            <a:endParaRPr lang="es-MX" sz="2800" b="1" dirty="0">
              <a:latin typeface="Century Gothic" panose="020B0502020202020204" pitchFamily="34" charset="0"/>
            </a:endParaRPr>
          </a:p>
          <a:p>
            <a:endParaRPr lang="es-MX" sz="2800" b="1" dirty="0">
              <a:latin typeface="Century Gothic" panose="020B0502020202020204" pitchFamily="34" charset="0"/>
            </a:endParaRPr>
          </a:p>
          <a:p>
            <a:r>
              <a:rPr lang="es-MX" sz="2800" b="1" dirty="0">
                <a:latin typeface="Century Gothic" panose="020B0502020202020204" pitchFamily="34" charset="0"/>
              </a:rPr>
              <a:t>Objetivo.</a:t>
            </a:r>
            <a:endParaRPr lang="es-MX" dirty="0">
              <a:latin typeface="Century Gothic" panose="020B0502020202020204" pitchFamily="34" charset="0"/>
            </a:endParaRPr>
          </a:p>
          <a:p>
            <a:endParaRPr lang="es-MX" dirty="0">
              <a:latin typeface="Century Gothic" panose="020B0502020202020204" pitchFamily="34" charset="0"/>
            </a:endParaRPr>
          </a:p>
          <a:p>
            <a:r>
              <a:rPr lang="es-MX" dirty="0">
                <a:latin typeface="Century Gothic" panose="020B0502020202020204" pitchFamily="34" charset="0"/>
              </a:rPr>
              <a:t>Propósitos a lograr en relación a la problemática/planteamiento.</a:t>
            </a:r>
          </a:p>
          <a:p>
            <a:endParaRPr lang="es-MX" dirty="0">
              <a:latin typeface="Century Gothic" panose="020B0502020202020204" pitchFamily="34" charset="0"/>
            </a:endParaRPr>
          </a:p>
          <a:p>
            <a:endParaRPr lang="es-MX" dirty="0">
              <a:latin typeface="Century Gothic" panose="020B0502020202020204" pitchFamily="34" charset="0"/>
            </a:endParaRPr>
          </a:p>
          <a:p>
            <a:r>
              <a:rPr lang="es-MX" sz="2800" b="1" dirty="0">
                <a:latin typeface="Century Gothic" panose="020B0502020202020204" pitchFamily="34" charset="0"/>
              </a:rPr>
              <a:t>Usuarios o grupos beneficiados.</a:t>
            </a:r>
            <a:endParaRPr lang="es-MX" dirty="0">
              <a:latin typeface="Century Gothic" panose="020B0502020202020204" pitchFamily="34" charset="0"/>
            </a:endParaRPr>
          </a:p>
          <a:p>
            <a:endParaRPr lang="es-MX" dirty="0">
              <a:latin typeface="Century Gothic" panose="020B0502020202020204" pitchFamily="34" charset="0"/>
            </a:endParaRPr>
          </a:p>
          <a:p>
            <a:r>
              <a:rPr lang="es-MX" dirty="0">
                <a:latin typeface="Century Gothic" panose="020B0502020202020204" pitchFamily="34" charset="0"/>
              </a:rPr>
              <a:t>Al resolver dicho problema quiénes se verían beneficiados. Describir.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CDE6B767-A5B1-0942-A204-594299B57648}"/>
              </a:ext>
            </a:extLst>
          </p:cNvPr>
          <p:cNvSpPr txBox="1"/>
          <p:nvPr/>
        </p:nvSpPr>
        <p:spPr>
          <a:xfrm>
            <a:off x="680483" y="13251711"/>
            <a:ext cx="4019108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>
                <a:latin typeface="Century Gothic" panose="020B0502020202020204" pitchFamily="34" charset="0"/>
              </a:rPr>
              <a:t>Aspectos técnicos.</a:t>
            </a:r>
            <a:endParaRPr lang="es-MX" dirty="0">
              <a:latin typeface="Century Gothic" panose="020B0502020202020204" pitchFamily="34" charset="0"/>
            </a:endParaRPr>
          </a:p>
          <a:p>
            <a:endParaRPr lang="es-MX" dirty="0">
              <a:latin typeface="Century Gothic" panose="020B0502020202020204" pitchFamily="34" charset="0"/>
            </a:endParaRPr>
          </a:p>
          <a:p>
            <a:r>
              <a:rPr lang="es-MX" dirty="0">
                <a:latin typeface="Century Gothic" panose="020B0502020202020204" pitchFamily="34" charset="0"/>
              </a:rPr>
              <a:t>Información que sustente técnicamente la viabilidad y factibilidad en la  propuesta.</a:t>
            </a:r>
          </a:p>
          <a:p>
            <a:r>
              <a:rPr lang="es-MX" dirty="0">
                <a:latin typeface="Century Gothic" panose="020B0502020202020204" pitchFamily="34" charset="0"/>
              </a:rPr>
              <a:t>(Materiales, procesos, acabados, componentes, tecnología, diagramas, modelos de negocio, etc., según requiera cada proyecto).</a:t>
            </a:r>
          </a:p>
          <a:p>
            <a:endParaRPr lang="es-MX" dirty="0">
              <a:latin typeface="Century Gothic" panose="020B0502020202020204" pitchFamily="34" charset="0"/>
            </a:endParaRPr>
          </a:p>
          <a:p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3B6535C3-9970-9C4C-99FC-1A811DD8721F}"/>
              </a:ext>
            </a:extLst>
          </p:cNvPr>
          <p:cNvSpPr txBox="1"/>
          <p:nvPr/>
        </p:nvSpPr>
        <p:spPr>
          <a:xfrm>
            <a:off x="5994772" y="4274288"/>
            <a:ext cx="71160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>
                <a:latin typeface="Century Gothic" panose="020B0502020202020204" pitchFamily="34" charset="0"/>
              </a:rPr>
              <a:t>Representación gráfica de la propuesta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7EA2CB9B-6BE9-7445-B11E-84AB5FD15571}"/>
              </a:ext>
            </a:extLst>
          </p:cNvPr>
          <p:cNvSpPr txBox="1"/>
          <p:nvPr/>
        </p:nvSpPr>
        <p:spPr>
          <a:xfrm>
            <a:off x="6163888" y="8548576"/>
            <a:ext cx="6777816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b="1" dirty="0">
                <a:latin typeface="Century Gothic" panose="020B0502020202020204" pitchFamily="34" charset="0"/>
              </a:rPr>
              <a:t>Concepto</a:t>
            </a:r>
          </a:p>
          <a:p>
            <a:pPr algn="ctr"/>
            <a:endParaRPr lang="es-MX" dirty="0">
              <a:latin typeface="Century Gothic" panose="020B0502020202020204" pitchFamily="34" charset="0"/>
            </a:endParaRPr>
          </a:p>
          <a:p>
            <a:pPr algn="ctr"/>
            <a:r>
              <a:rPr lang="es-MX" dirty="0">
                <a:latin typeface="Century Gothic" panose="020B0502020202020204" pitchFamily="34" charset="0"/>
              </a:rPr>
              <a:t>Principio, teoría o enfoque en el que se basa la solución.</a:t>
            </a:r>
          </a:p>
          <a:p>
            <a:pPr algn="ctr"/>
            <a:r>
              <a:rPr lang="es-MX" dirty="0">
                <a:latin typeface="Century Gothic" panose="020B0502020202020204" pitchFamily="34" charset="0"/>
              </a:rPr>
              <a:t>(Texto o esquemas gráficos)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2F37EC11-FD08-A442-A498-A07641D24FF0}"/>
              </a:ext>
            </a:extLst>
          </p:cNvPr>
          <p:cNvSpPr txBox="1"/>
          <p:nvPr/>
        </p:nvSpPr>
        <p:spPr>
          <a:xfrm>
            <a:off x="5657339" y="11888800"/>
            <a:ext cx="779091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b="1" dirty="0">
                <a:latin typeface="Century Gothic" panose="020B0502020202020204" pitchFamily="34" charset="0"/>
              </a:rPr>
              <a:t>Diagrama de uso / funcionamiento /</a:t>
            </a:r>
          </a:p>
          <a:p>
            <a:pPr algn="ctr"/>
            <a:r>
              <a:rPr lang="es-MX" sz="2800" b="1" dirty="0">
                <a:latin typeface="Century Gothic" panose="020B0502020202020204" pitchFamily="34" charset="0"/>
              </a:rPr>
              <a:t>Experiencia / interacción</a:t>
            </a:r>
          </a:p>
          <a:p>
            <a:pPr algn="ctr"/>
            <a:endParaRPr lang="es-MX" sz="2800" b="1" dirty="0">
              <a:latin typeface="Century Gothic" panose="020B0502020202020204" pitchFamily="34" charset="0"/>
            </a:endParaRPr>
          </a:p>
          <a:p>
            <a:pPr algn="ctr"/>
            <a:r>
              <a:rPr lang="es-MX" dirty="0">
                <a:latin typeface="Century Gothic" panose="020B0502020202020204" pitchFamily="34" charset="0"/>
              </a:rPr>
              <a:t>Descripción esquemática de como la propuesta llega a la solución.</a:t>
            </a:r>
          </a:p>
          <a:p>
            <a:pPr algn="ctr"/>
            <a:r>
              <a:rPr lang="es-MX" dirty="0">
                <a:latin typeface="Century Gothic" panose="020B0502020202020204" pitchFamily="34" charset="0"/>
              </a:rPr>
              <a:t>(esquemas, mapas, diag. de flujo, storytelling, etc.)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6B907434-0CA5-4947-A826-FCBDA7489FC7}"/>
              </a:ext>
            </a:extLst>
          </p:cNvPr>
          <p:cNvSpPr txBox="1"/>
          <p:nvPr/>
        </p:nvSpPr>
        <p:spPr>
          <a:xfrm>
            <a:off x="6059899" y="16819440"/>
            <a:ext cx="7326043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b="1" dirty="0">
                <a:latin typeface="Century Gothic" panose="020B0502020202020204" pitchFamily="34" charset="0"/>
              </a:rPr>
              <a:t>Detalles complementarios</a:t>
            </a:r>
          </a:p>
          <a:p>
            <a:pPr algn="ctr"/>
            <a:endParaRPr lang="es-MX" dirty="0">
              <a:latin typeface="Century Gothic" panose="020B0502020202020204" pitchFamily="34" charset="0"/>
            </a:endParaRPr>
          </a:p>
          <a:p>
            <a:pPr algn="ctr"/>
            <a:r>
              <a:rPr lang="es-MX" dirty="0">
                <a:latin typeface="Century Gothic" panose="020B0502020202020204" pitchFamily="34" charset="0"/>
              </a:rPr>
              <a:t>Información adicional para sustentar o comunicar la propuesta.</a:t>
            </a:r>
          </a:p>
          <a:p>
            <a:pPr algn="ctr"/>
            <a:r>
              <a:rPr lang="es-MX" dirty="0">
                <a:latin typeface="Century Gothic" panose="020B0502020202020204" pitchFamily="34" charset="0"/>
              </a:rPr>
              <a:t>(Imágenes de apoyo, detalles, esquemas, etc.)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017DBF03-FFA9-1D4D-A19E-A88055DB3683}"/>
              </a:ext>
            </a:extLst>
          </p:cNvPr>
          <p:cNvSpPr/>
          <p:nvPr/>
        </p:nvSpPr>
        <p:spPr>
          <a:xfrm>
            <a:off x="5103628" y="1254642"/>
            <a:ext cx="8803758" cy="655564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A5AB821E-2BAC-2A41-B151-85E181866D49}"/>
              </a:ext>
            </a:extLst>
          </p:cNvPr>
          <p:cNvSpPr/>
          <p:nvPr/>
        </p:nvSpPr>
        <p:spPr>
          <a:xfrm>
            <a:off x="5133196" y="7977963"/>
            <a:ext cx="8803758" cy="2484474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6F587C0D-A1F9-4B44-9968-A862E844251D}"/>
              </a:ext>
            </a:extLst>
          </p:cNvPr>
          <p:cNvSpPr/>
          <p:nvPr/>
        </p:nvSpPr>
        <p:spPr>
          <a:xfrm>
            <a:off x="5133196" y="10658471"/>
            <a:ext cx="8803758" cy="4673677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9B615264-F6B4-5245-B785-D4D9127E7646}"/>
              </a:ext>
            </a:extLst>
          </p:cNvPr>
          <p:cNvSpPr/>
          <p:nvPr/>
        </p:nvSpPr>
        <p:spPr>
          <a:xfrm>
            <a:off x="5103628" y="15527219"/>
            <a:ext cx="8803758" cy="4440725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617EF699-72BB-0443-975D-487C3910EB2A}"/>
              </a:ext>
            </a:extLst>
          </p:cNvPr>
          <p:cNvSpPr/>
          <p:nvPr/>
        </p:nvSpPr>
        <p:spPr>
          <a:xfrm>
            <a:off x="535780" y="13037978"/>
            <a:ext cx="4355197" cy="5845445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E909DAFC-5E5E-3E4D-A053-43A740232273}"/>
              </a:ext>
            </a:extLst>
          </p:cNvPr>
          <p:cNvSpPr/>
          <p:nvPr/>
        </p:nvSpPr>
        <p:spPr>
          <a:xfrm>
            <a:off x="535780" y="4231758"/>
            <a:ext cx="4355197" cy="8611149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22" name="Imagen 21">
            <a:extLst>
              <a:ext uri="{FF2B5EF4-FFF2-40B4-BE49-F238E27FC236}">
                <a16:creationId xmlns:a16="http://schemas.microsoft.com/office/drawing/2014/main" id="{A6BD9EDB-CA6D-0F4C-BFEB-80C3B54A22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8454" y="19054813"/>
            <a:ext cx="13398500" cy="207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2424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2093</TotalTime>
  <Words>172</Words>
  <Application>Microsoft Macintosh PowerPoint</Application>
  <PresentationFormat>Personalizado</PresentationFormat>
  <Paragraphs>38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ROBERTO CARLOS RANGEL RAMIREZ</dc:creator>
  <cp:lastModifiedBy>ROBERTO CARLOS RANGEL RAMIREZ</cp:lastModifiedBy>
  <cp:revision>11</cp:revision>
  <dcterms:created xsi:type="dcterms:W3CDTF">2019-11-13T04:41:00Z</dcterms:created>
  <dcterms:modified xsi:type="dcterms:W3CDTF">2019-11-15T05:37:55Z</dcterms:modified>
</cp:coreProperties>
</file>